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Ubuntu"/>
      <p:regular r:id="rId52"/>
      <p:bold r:id="rId53"/>
      <p:italic r:id="rId54"/>
      <p:boldItalic r:id="rId55"/>
    </p:embeddedFont>
    <p:embeddedFont>
      <p:font typeface="Roboto Slab"/>
      <p:regular r:id="rId56"/>
      <p:bold r:id="rId57"/>
    </p:embeddedFont>
    <p:embeddedFont>
      <p:font typeface="Proxima Nova"/>
      <p:regular r:id="rId58"/>
      <p:bold r:id="rId59"/>
      <p:italic r:id="rId60"/>
      <p:boldItalic r:id="rId61"/>
    </p:embeddedFont>
    <p:embeddedFont>
      <p:font typeface="Roboto"/>
      <p:regular r:id="rId62"/>
      <p:bold r:id="rId63"/>
      <p:italic r:id="rId64"/>
      <p:boldItalic r:id="rId65"/>
    </p:embeddedFont>
    <p:embeddedFont>
      <p:font typeface="Nunito"/>
      <p:regular r:id="rId66"/>
      <p:bold r:id="rId67"/>
      <p:italic r:id="rId68"/>
      <p:boldItalic r:id="rId69"/>
    </p:embeddedFont>
    <p:embeddedFont>
      <p:font typeface="Montserrat"/>
      <p:regular r:id="rId70"/>
      <p:bold r:id="rId71"/>
      <p:italic r:id="rId72"/>
      <p:boldItalic r:id="rId73"/>
    </p:embeddedFont>
    <p:embeddedFont>
      <p:font typeface="Cutive Mono"/>
      <p:regular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CDD783-60A0-4C85-98F7-68178A100AD4}">
  <a:tblStyle styleId="{54CDD783-60A0-4C85-98F7-68178A100A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4.xml"/><Relationship Id="rId75" Type="http://schemas.openxmlformats.org/officeDocument/2006/relationships/font" Target="fonts/OpenSans-regular.fntdata"/><Relationship Id="rId30" Type="http://schemas.openxmlformats.org/officeDocument/2006/relationships/slide" Target="slides/slide23.xml"/><Relationship Id="rId74" Type="http://schemas.openxmlformats.org/officeDocument/2006/relationships/font" Target="fonts/CutiveMono-regular.fntdata"/><Relationship Id="rId33" Type="http://schemas.openxmlformats.org/officeDocument/2006/relationships/slide" Target="slides/slide26.xml"/><Relationship Id="rId77" Type="http://schemas.openxmlformats.org/officeDocument/2006/relationships/font" Target="fonts/OpenSans-italic.fntdata"/><Relationship Id="rId32" Type="http://schemas.openxmlformats.org/officeDocument/2006/relationships/slide" Target="slides/slide25.xml"/><Relationship Id="rId76" Type="http://schemas.openxmlformats.org/officeDocument/2006/relationships/font" Target="fonts/OpenSans-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penSans-boldItalic.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Nunito-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Nunito-italic.fntdata"/><Relationship Id="rId23" Type="http://schemas.openxmlformats.org/officeDocument/2006/relationships/slide" Target="slides/slide16.xml"/><Relationship Id="rId67" Type="http://schemas.openxmlformats.org/officeDocument/2006/relationships/font" Target="fonts/Nunito-bold.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Nuni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Ubuntu-bold.fntdata"/><Relationship Id="rId52" Type="http://schemas.openxmlformats.org/officeDocument/2006/relationships/font" Target="fonts/Ubuntu-regular.fntdata"/><Relationship Id="rId11" Type="http://schemas.openxmlformats.org/officeDocument/2006/relationships/slide" Target="slides/slide4.xml"/><Relationship Id="rId55" Type="http://schemas.openxmlformats.org/officeDocument/2006/relationships/font" Target="fonts/Ubuntu-boldItalic.fntdata"/><Relationship Id="rId10" Type="http://schemas.openxmlformats.org/officeDocument/2006/relationships/slide" Target="slides/slide3.xml"/><Relationship Id="rId54" Type="http://schemas.openxmlformats.org/officeDocument/2006/relationships/font" Target="fonts/Ubuntu-italic.fntdata"/><Relationship Id="rId13" Type="http://schemas.openxmlformats.org/officeDocument/2006/relationships/slide" Target="slides/slide6.xml"/><Relationship Id="rId57" Type="http://schemas.openxmlformats.org/officeDocument/2006/relationships/font" Target="fonts/RobotoSlab-bold.fntdata"/><Relationship Id="rId12" Type="http://schemas.openxmlformats.org/officeDocument/2006/relationships/slide" Target="slides/slide5.xml"/><Relationship Id="rId56" Type="http://schemas.openxmlformats.org/officeDocument/2006/relationships/font" Target="fonts/RobotoSlab-regular.fntdata"/><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daireka.id/matchingfund" TargetMode="External"/><Relationship Id="rId3" Type="http://schemas.openxmlformats.org/officeDocument/2006/relationships/hyperlink" Target="https://kedaireka.id/panduan/panduan_matching_fund.pd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daireka.id/matchingfund" TargetMode="External"/><Relationship Id="rId3" Type="http://schemas.openxmlformats.org/officeDocument/2006/relationships/hyperlink" Target="https://kedaireka.id/panduan/panduan_matching_fund.pdf"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f2b200d62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f2b200d62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f2064109b_12_6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f2064109b_12_6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dd79011ef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dd79011ef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df2064109b_12_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df2064109b_12_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df2064109b_12_4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df2064109b_12_4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df2064109b_12_5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df2064109b_12_5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df2b200d62_0_3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df2b200d62_0_3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df2b200d62_0_5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df2b200d62_0_5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df2b200d62_0_6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df2b200d62_0_6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df2064109b_12_8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df2064109b_12_8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df2b200d62_0_6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df2b200d62_0_6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df2b200d62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df2b200d62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df2064109b_12_9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df2064109b_12_9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df2064109b_12_8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df2064109b_12_8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df2064109b_12_2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df2064109b_12_2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df2064109b_12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df2064109b_12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df2064109b_12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df2064109b_12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df2064109b_12_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df2064109b_12_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df2064109b_12_3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df2064109b_12_3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df2ff3170b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df2ff3170b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 This presentation template was created by SlidesGo, including icons by Flaticon with some modifications from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dbf674b8e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dbf674b8e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sample serves as a guideline on what should be covered on Go-to-Market / Sustainability Proposal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dbf674b8eb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dbf674b8e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f2b200d62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f2b200d62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dbf674b8eb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dbf674b8eb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dbf674b8eb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dbf674b8eb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dbf674b8eb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dbf674b8e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dbf674b8eb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dbf674b8eb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dbf674b8eb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dbf674b8eb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dbf674b8eb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dbf674b8eb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dbf674b8e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dbf674b8e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dbf674b8e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dbf674b8e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dbf674b8e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dbf674b8e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Aspects of these roadmap categories must be applied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dbf674b8e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dbf674b8eb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Aspects of these roadmap categories must be applied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f2064109b_12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f2064109b_12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dbf674b8eb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dbf674b8eb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dbf674b8e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dbf674b8eb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details on: </a:t>
            </a:r>
            <a:r>
              <a:rPr lang="en" u="sng">
                <a:solidFill>
                  <a:schemeClr val="hlink"/>
                </a:solidFill>
                <a:hlinkClick r:id="rId2"/>
              </a:rPr>
              <a:t>https://kedaireka.id/matchingfund</a:t>
            </a:r>
            <a:br>
              <a:rPr lang="en"/>
            </a:br>
            <a:r>
              <a:rPr lang="en" u="sng">
                <a:solidFill>
                  <a:schemeClr val="hlink"/>
                </a:solidFill>
                <a:hlinkClick r:id="rId3"/>
              </a:rPr>
              <a:t>https://kedaireka.id/panduan/panduan_matching_fund.pdf</a:t>
            </a:r>
            <a:r>
              <a:rPr lang="en"/>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dbf674b8eb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dbf674b8eb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details on: </a:t>
            </a:r>
            <a:r>
              <a:rPr lang="en" u="sng">
                <a:solidFill>
                  <a:schemeClr val="hlink"/>
                </a:solidFill>
                <a:hlinkClick r:id="rId2"/>
              </a:rPr>
              <a:t>https://kedaireka.id/matchingfund</a:t>
            </a:r>
            <a:br>
              <a:rPr lang="en"/>
            </a:br>
            <a:r>
              <a:rPr lang="en" u="sng">
                <a:solidFill>
                  <a:schemeClr val="hlink"/>
                </a:solidFill>
                <a:hlinkClick r:id="rId3"/>
              </a:rPr>
              <a:t>https://kedaireka.id/panduan/panduan_matching_fund.pdf</a:t>
            </a:r>
            <a:r>
              <a:rPr lang="en"/>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dbf674b8e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dbf674b8e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please modify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dbf674b8eb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dbf674b8eb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please modify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df2064109b_12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df2064109b_12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df2b200d62_0_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df2b200d62_0_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df2064109b_12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df2064109b_12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df2b200d62_0_4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df2b200d62_0_4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df2b200d62_0_5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df2b200d62_0_5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
    <p:spTree>
      <p:nvGrpSpPr>
        <p:cNvPr id="124" name="Shape 124"/>
        <p:cNvGrpSpPr/>
        <p:nvPr/>
      </p:nvGrpSpPr>
      <p:grpSpPr>
        <a:xfrm>
          <a:off x="0" y="0"/>
          <a:ext cx="0" cy="0"/>
          <a:chOff x="0" y="0"/>
          <a:chExt cx="0" cy="0"/>
        </a:xfrm>
      </p:grpSpPr>
      <p:sp>
        <p:nvSpPr>
          <p:cNvPr id="125" name="Google Shape;125;p13"/>
          <p:cNvSpPr txBox="1"/>
          <p:nvPr>
            <p:ph type="title"/>
          </p:nvPr>
        </p:nvSpPr>
        <p:spPr>
          <a:xfrm>
            <a:off x="457200" y="445025"/>
            <a:ext cx="8229600" cy="484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3000"/>
            </a:lvl1pPr>
            <a:lvl2pPr lvl="1" rtl="0">
              <a:spcBef>
                <a:spcPts val="0"/>
              </a:spcBef>
              <a:spcAft>
                <a:spcPts val="0"/>
              </a:spcAft>
              <a:buSzPts val="2800"/>
              <a:buNone/>
              <a:defRPr>
                <a:latin typeface="Ubuntu"/>
                <a:ea typeface="Ubuntu"/>
                <a:cs typeface="Ubuntu"/>
                <a:sym typeface="Ubuntu"/>
              </a:defRPr>
            </a:lvl2pPr>
            <a:lvl3pPr lvl="2" rtl="0">
              <a:spcBef>
                <a:spcPts val="0"/>
              </a:spcBef>
              <a:spcAft>
                <a:spcPts val="0"/>
              </a:spcAft>
              <a:buSzPts val="2800"/>
              <a:buNone/>
              <a:defRPr>
                <a:latin typeface="Ubuntu"/>
                <a:ea typeface="Ubuntu"/>
                <a:cs typeface="Ubuntu"/>
                <a:sym typeface="Ubuntu"/>
              </a:defRPr>
            </a:lvl3pPr>
            <a:lvl4pPr lvl="3" rtl="0">
              <a:spcBef>
                <a:spcPts val="0"/>
              </a:spcBef>
              <a:spcAft>
                <a:spcPts val="0"/>
              </a:spcAft>
              <a:buSzPts val="2800"/>
              <a:buNone/>
              <a:defRPr>
                <a:latin typeface="Ubuntu"/>
                <a:ea typeface="Ubuntu"/>
                <a:cs typeface="Ubuntu"/>
                <a:sym typeface="Ubuntu"/>
              </a:defRPr>
            </a:lvl4pPr>
            <a:lvl5pPr lvl="4" rtl="0">
              <a:spcBef>
                <a:spcPts val="0"/>
              </a:spcBef>
              <a:spcAft>
                <a:spcPts val="0"/>
              </a:spcAft>
              <a:buSzPts val="2800"/>
              <a:buNone/>
              <a:defRPr>
                <a:latin typeface="Ubuntu"/>
                <a:ea typeface="Ubuntu"/>
                <a:cs typeface="Ubuntu"/>
                <a:sym typeface="Ubuntu"/>
              </a:defRPr>
            </a:lvl5pPr>
            <a:lvl6pPr lvl="5" rtl="0">
              <a:spcBef>
                <a:spcPts val="0"/>
              </a:spcBef>
              <a:spcAft>
                <a:spcPts val="0"/>
              </a:spcAft>
              <a:buSzPts val="2800"/>
              <a:buNone/>
              <a:defRPr>
                <a:latin typeface="Ubuntu"/>
                <a:ea typeface="Ubuntu"/>
                <a:cs typeface="Ubuntu"/>
                <a:sym typeface="Ubuntu"/>
              </a:defRPr>
            </a:lvl6pPr>
            <a:lvl7pPr lvl="6" rtl="0">
              <a:spcBef>
                <a:spcPts val="0"/>
              </a:spcBef>
              <a:spcAft>
                <a:spcPts val="0"/>
              </a:spcAft>
              <a:buSzPts val="2800"/>
              <a:buNone/>
              <a:defRPr>
                <a:latin typeface="Ubuntu"/>
                <a:ea typeface="Ubuntu"/>
                <a:cs typeface="Ubuntu"/>
                <a:sym typeface="Ubuntu"/>
              </a:defRPr>
            </a:lvl7pPr>
            <a:lvl8pPr lvl="7" rtl="0">
              <a:spcBef>
                <a:spcPts val="0"/>
              </a:spcBef>
              <a:spcAft>
                <a:spcPts val="0"/>
              </a:spcAft>
              <a:buSzPts val="2800"/>
              <a:buNone/>
              <a:defRPr>
                <a:latin typeface="Ubuntu"/>
                <a:ea typeface="Ubuntu"/>
                <a:cs typeface="Ubuntu"/>
                <a:sym typeface="Ubuntu"/>
              </a:defRPr>
            </a:lvl8pPr>
            <a:lvl9pPr lvl="8" rtl="0">
              <a:spcBef>
                <a:spcPts val="0"/>
              </a:spcBef>
              <a:spcAft>
                <a:spcPts val="0"/>
              </a:spcAft>
              <a:buSzPts val="2800"/>
              <a:buNone/>
              <a:defRPr>
                <a:latin typeface="Ubuntu"/>
                <a:ea typeface="Ubuntu"/>
                <a:cs typeface="Ubuntu"/>
                <a:sym typeface="Ubuntu"/>
              </a:defRPr>
            </a:lvl9pPr>
          </a:lstStyle>
          <a:p/>
        </p:txBody>
      </p:sp>
      <p:sp>
        <p:nvSpPr>
          <p:cNvPr id="126" name="Google Shape;126;p13"/>
          <p:cNvSpPr txBox="1"/>
          <p:nvPr>
            <p:ph idx="2" type="title"/>
          </p:nvPr>
        </p:nvSpPr>
        <p:spPr>
          <a:xfrm>
            <a:off x="1120050" y="1827650"/>
            <a:ext cx="22401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13"/>
          <p:cNvSpPr txBox="1"/>
          <p:nvPr>
            <p:ph idx="1" type="subTitle"/>
          </p:nvPr>
        </p:nvSpPr>
        <p:spPr>
          <a:xfrm>
            <a:off x="1136550" y="2208253"/>
            <a:ext cx="2240100" cy="690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8" name="Google Shape;128;p13"/>
          <p:cNvSpPr txBox="1"/>
          <p:nvPr>
            <p:ph hasCustomPrompt="1" idx="3" type="title"/>
          </p:nvPr>
        </p:nvSpPr>
        <p:spPr>
          <a:xfrm>
            <a:off x="1136550" y="1261027"/>
            <a:ext cx="2240100" cy="66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29" name="Google Shape;129;p13"/>
          <p:cNvSpPr txBox="1"/>
          <p:nvPr>
            <p:ph idx="4" type="title"/>
          </p:nvPr>
        </p:nvSpPr>
        <p:spPr>
          <a:xfrm>
            <a:off x="1051675" y="3604000"/>
            <a:ext cx="24099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 name="Google Shape;130;p13"/>
          <p:cNvSpPr txBox="1"/>
          <p:nvPr>
            <p:ph idx="5" type="subTitle"/>
          </p:nvPr>
        </p:nvSpPr>
        <p:spPr>
          <a:xfrm>
            <a:off x="1136550" y="3945148"/>
            <a:ext cx="22401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1" name="Google Shape;131;p13"/>
          <p:cNvSpPr txBox="1"/>
          <p:nvPr>
            <p:ph hasCustomPrompt="1" idx="6" type="title"/>
          </p:nvPr>
        </p:nvSpPr>
        <p:spPr>
          <a:xfrm>
            <a:off x="1136550" y="3036281"/>
            <a:ext cx="2240100" cy="634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32" name="Google Shape;132;p13"/>
          <p:cNvSpPr txBox="1"/>
          <p:nvPr>
            <p:ph idx="7" type="title"/>
          </p:nvPr>
        </p:nvSpPr>
        <p:spPr>
          <a:xfrm>
            <a:off x="3528725" y="1817425"/>
            <a:ext cx="22401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 name="Google Shape;133;p13"/>
          <p:cNvSpPr txBox="1"/>
          <p:nvPr>
            <p:ph idx="8" type="subTitle"/>
          </p:nvPr>
        </p:nvSpPr>
        <p:spPr>
          <a:xfrm>
            <a:off x="3442327" y="2208253"/>
            <a:ext cx="2240100" cy="64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4" name="Google Shape;134;p13"/>
          <p:cNvSpPr txBox="1"/>
          <p:nvPr>
            <p:ph hasCustomPrompt="1" idx="9" type="title"/>
          </p:nvPr>
        </p:nvSpPr>
        <p:spPr>
          <a:xfrm>
            <a:off x="3442327" y="1235450"/>
            <a:ext cx="2240100" cy="687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35" name="Google Shape;135;p13"/>
          <p:cNvSpPr txBox="1"/>
          <p:nvPr>
            <p:ph idx="13" type="title"/>
          </p:nvPr>
        </p:nvSpPr>
        <p:spPr>
          <a:xfrm>
            <a:off x="3442327" y="3604003"/>
            <a:ext cx="22401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6" name="Google Shape;136;p13"/>
          <p:cNvSpPr txBox="1"/>
          <p:nvPr>
            <p:ph idx="14" type="subTitle"/>
          </p:nvPr>
        </p:nvSpPr>
        <p:spPr>
          <a:xfrm>
            <a:off x="3442327" y="3945148"/>
            <a:ext cx="22401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7" name="Google Shape;137;p13"/>
          <p:cNvSpPr txBox="1"/>
          <p:nvPr>
            <p:ph hasCustomPrompt="1" idx="15" type="title"/>
          </p:nvPr>
        </p:nvSpPr>
        <p:spPr>
          <a:xfrm>
            <a:off x="3442327" y="3012050"/>
            <a:ext cx="2240100" cy="658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38" name="Google Shape;138;p13"/>
          <p:cNvSpPr txBox="1"/>
          <p:nvPr>
            <p:ph idx="16" type="title"/>
          </p:nvPr>
        </p:nvSpPr>
        <p:spPr>
          <a:xfrm>
            <a:off x="5682425" y="1826175"/>
            <a:ext cx="24099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9" name="Google Shape;139;p13"/>
          <p:cNvSpPr txBox="1"/>
          <p:nvPr>
            <p:ph idx="17" type="subTitle"/>
          </p:nvPr>
        </p:nvSpPr>
        <p:spPr>
          <a:xfrm>
            <a:off x="5768952" y="2161277"/>
            <a:ext cx="2240100" cy="690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40" name="Google Shape;140;p13"/>
          <p:cNvSpPr txBox="1"/>
          <p:nvPr>
            <p:ph hasCustomPrompt="1" idx="18" type="title"/>
          </p:nvPr>
        </p:nvSpPr>
        <p:spPr>
          <a:xfrm>
            <a:off x="5768951" y="1264506"/>
            <a:ext cx="2240100" cy="66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1" name="Google Shape;141;p13"/>
          <p:cNvSpPr txBox="1"/>
          <p:nvPr>
            <p:ph idx="19" type="title"/>
          </p:nvPr>
        </p:nvSpPr>
        <p:spPr>
          <a:xfrm>
            <a:off x="5768952" y="3602543"/>
            <a:ext cx="2240100" cy="442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2" name="Google Shape;142;p13"/>
          <p:cNvSpPr txBox="1"/>
          <p:nvPr>
            <p:ph idx="20" type="subTitle"/>
          </p:nvPr>
        </p:nvSpPr>
        <p:spPr>
          <a:xfrm>
            <a:off x="5768952" y="3937632"/>
            <a:ext cx="22401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43" name="Google Shape;143;p13"/>
          <p:cNvSpPr txBox="1"/>
          <p:nvPr>
            <p:ph hasCustomPrompt="1" idx="21" type="title"/>
          </p:nvPr>
        </p:nvSpPr>
        <p:spPr>
          <a:xfrm>
            <a:off x="5768951" y="3039614"/>
            <a:ext cx="2240100" cy="634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4" name="Google Shape;144;p13"/>
          <p:cNvSpPr/>
          <p:nvPr/>
        </p:nvSpPr>
        <p:spPr>
          <a:xfrm>
            <a:off x="1715088"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1597513"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3903264" y="1170188"/>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4056539"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6295140"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6229890"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 name="Shape 153"/>
        <p:cNvGrpSpPr/>
        <p:nvPr/>
      </p:nvGrpSpPr>
      <p:grpSpPr>
        <a:xfrm>
          <a:off x="0" y="0"/>
          <a:ext cx="0" cy="0"/>
          <a:chOff x="0" y="0"/>
          <a:chExt cx="0" cy="0"/>
        </a:xfrm>
      </p:grpSpPr>
      <p:sp>
        <p:nvSpPr>
          <p:cNvPr id="154" name="Google Shape;154;p15"/>
          <p:cNvSpPr txBox="1"/>
          <p:nvPr>
            <p:ph type="ctrTitle"/>
          </p:nvPr>
        </p:nvSpPr>
        <p:spPr>
          <a:xfrm>
            <a:off x="436875" y="719386"/>
            <a:ext cx="4114800" cy="3417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200"/>
              <a:buNone/>
              <a:defRPr sz="52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15"/>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accent4"/>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15"/>
          <p:cNvSpPr/>
          <p:nvPr/>
        </p:nvSpPr>
        <p:spPr>
          <a:xfrm>
            <a:off x="3577575"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
        <p:nvSpPr>
          <p:cNvPr id="158" name="Google Shape;15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9" name="Google Shape;159;p16"/>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0" name="Google Shape;160;p16"/>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1" name="Google Shape;161;p16"/>
          <p:cNvSpPr/>
          <p:nvPr/>
        </p:nvSpPr>
        <p:spPr>
          <a:xfrm rot="-4895465">
            <a:off x="3368024" y="-1303705"/>
            <a:ext cx="9412969" cy="648010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17"/>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4" name="Google Shape;164;p17"/>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5" name="Shape 165"/>
        <p:cNvGrpSpPr/>
        <p:nvPr/>
      </p:nvGrpSpPr>
      <p:grpSpPr>
        <a:xfrm>
          <a:off x="0" y="0"/>
          <a:ext cx="0" cy="0"/>
          <a:chOff x="0" y="0"/>
          <a:chExt cx="0" cy="0"/>
        </a:xfrm>
      </p:grpSpPr>
      <p:sp>
        <p:nvSpPr>
          <p:cNvPr id="166" name="Google Shape;166;p1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18"/>
          <p:cNvSpPr txBox="1"/>
          <p:nvPr>
            <p:ph idx="2" type="title"/>
          </p:nvPr>
        </p:nvSpPr>
        <p:spPr>
          <a:xfrm>
            <a:off x="641800" y="2258012"/>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 name="Google Shape;169;p18"/>
          <p:cNvSpPr txBox="1"/>
          <p:nvPr>
            <p:ph idx="1" type="subTitle"/>
          </p:nvPr>
        </p:nvSpPr>
        <p:spPr>
          <a:xfrm>
            <a:off x="641800" y="2619438"/>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18"/>
          <p:cNvSpPr txBox="1"/>
          <p:nvPr>
            <p:ph idx="3" type="title"/>
          </p:nvPr>
        </p:nvSpPr>
        <p:spPr>
          <a:xfrm>
            <a:off x="5824800" y="2252450"/>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 name="Google Shape;171;p18"/>
          <p:cNvSpPr txBox="1"/>
          <p:nvPr>
            <p:ph idx="4" type="subTitle"/>
          </p:nvPr>
        </p:nvSpPr>
        <p:spPr>
          <a:xfrm>
            <a:off x="5824800" y="2624010"/>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8"/>
          <p:cNvSpPr/>
          <p:nvPr/>
        </p:nvSpPr>
        <p:spPr>
          <a:xfrm flipH="1" rot="193">
            <a:off x="3014849" y="1017810"/>
            <a:ext cx="3373153" cy="572222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sp>
        <p:nvSpPr>
          <p:cNvPr id="177" name="Google Shape;1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8" name="Google Shape;178;p20"/>
          <p:cNvSpPr txBox="1"/>
          <p:nvPr>
            <p:ph type="title"/>
          </p:nvPr>
        </p:nvSpPr>
        <p:spPr>
          <a:xfrm>
            <a:off x="457200" y="951000"/>
            <a:ext cx="37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9" name="Google Shape;179;p20"/>
          <p:cNvSpPr txBox="1"/>
          <p:nvPr>
            <p:ph idx="1" type="subTitle"/>
          </p:nvPr>
        </p:nvSpPr>
        <p:spPr>
          <a:xfrm>
            <a:off x="457200" y="2234150"/>
            <a:ext cx="3677400" cy="9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180" name="Google Shape;180;p20"/>
          <p:cNvSpPr/>
          <p:nvPr/>
        </p:nvSpPr>
        <p:spPr>
          <a:xfrm rot="-8960560">
            <a:off x="3895755" y="-250865"/>
            <a:ext cx="9413004" cy="7136681"/>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1" name="Shape 181"/>
        <p:cNvGrpSpPr/>
        <p:nvPr/>
      </p:nvGrpSpPr>
      <p:grpSpPr>
        <a:xfrm>
          <a:off x="0" y="0"/>
          <a:ext cx="0" cy="0"/>
          <a:chOff x="0" y="0"/>
          <a:chExt cx="0" cy="0"/>
        </a:xfrm>
      </p:grpSpPr>
      <p:sp>
        <p:nvSpPr>
          <p:cNvPr id="182" name="Google Shape;182;p21"/>
          <p:cNvSpPr txBox="1"/>
          <p:nvPr>
            <p:ph type="title"/>
          </p:nvPr>
        </p:nvSpPr>
        <p:spPr>
          <a:xfrm>
            <a:off x="2410799" y="1266068"/>
            <a:ext cx="4322400" cy="162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83" name="Google Shape;1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21"/>
          <p:cNvSpPr txBox="1"/>
          <p:nvPr>
            <p:ph idx="1" type="subTitle"/>
          </p:nvPr>
        </p:nvSpPr>
        <p:spPr>
          <a:xfrm>
            <a:off x="2410800" y="3246072"/>
            <a:ext cx="4322400" cy="66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p:nvPr/>
        </p:nvSpPr>
        <p:spPr>
          <a:xfrm>
            <a:off x="3384975" y="2600400"/>
            <a:ext cx="5859300" cy="244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984387" y="-4191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22"/>
          <p:cNvSpPr txBox="1"/>
          <p:nvPr>
            <p:ph type="title"/>
          </p:nvPr>
        </p:nvSpPr>
        <p:spPr>
          <a:xfrm>
            <a:off x="457200" y="457200"/>
            <a:ext cx="8229600" cy="53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9" name="Google Shape;189;p22"/>
          <p:cNvSpPr txBox="1"/>
          <p:nvPr>
            <p:ph idx="2" type="title"/>
          </p:nvPr>
        </p:nvSpPr>
        <p:spPr>
          <a:xfrm>
            <a:off x="1404150" y="3196373"/>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22"/>
          <p:cNvSpPr txBox="1"/>
          <p:nvPr>
            <p:ph idx="1" type="subTitle"/>
          </p:nvPr>
        </p:nvSpPr>
        <p:spPr>
          <a:xfrm>
            <a:off x="1395095" y="3563859"/>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2"/>
          <p:cNvSpPr txBox="1"/>
          <p:nvPr>
            <p:ph idx="3" type="title"/>
          </p:nvPr>
        </p:nvSpPr>
        <p:spPr>
          <a:xfrm>
            <a:off x="5050035" y="3200677"/>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2"/>
          <p:cNvSpPr txBox="1"/>
          <p:nvPr>
            <p:ph idx="4" type="subTitle"/>
          </p:nvPr>
        </p:nvSpPr>
        <p:spPr>
          <a:xfrm>
            <a:off x="5040979" y="3560213"/>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p:nvPr/>
        </p:nvSpPr>
        <p:spPr>
          <a:xfrm>
            <a:off x="4093938" y="994800"/>
            <a:ext cx="9837487" cy="677241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94" name="Shape 194"/>
        <p:cNvGrpSpPr/>
        <p:nvPr/>
      </p:nvGrpSpPr>
      <p:grpSpPr>
        <a:xfrm>
          <a:off x="0" y="0"/>
          <a:ext cx="0" cy="0"/>
          <a:chOff x="0" y="0"/>
          <a:chExt cx="0" cy="0"/>
        </a:xfrm>
      </p:grpSpPr>
      <p:sp>
        <p:nvSpPr>
          <p:cNvPr id="195" name="Google Shape;195;p23"/>
          <p:cNvSpPr/>
          <p:nvPr/>
        </p:nvSpPr>
        <p:spPr>
          <a:xfrm>
            <a:off x="4440650" y="497725"/>
            <a:ext cx="4755900" cy="186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ph idx="1" type="body"/>
          </p:nvPr>
        </p:nvSpPr>
        <p:spPr>
          <a:xfrm>
            <a:off x="4708075" y="645775"/>
            <a:ext cx="4207200" cy="1588800"/>
          </a:xfrm>
          <a:prstGeom prst="rect">
            <a:avLst/>
          </a:prstGeom>
        </p:spPr>
        <p:txBody>
          <a:bodyPr anchorCtr="0" anchor="t" bIns="91425" lIns="91425" spcFirstLastPara="1" rIns="91425" wrap="square" tIns="91425">
            <a:noAutofit/>
          </a:bodyPr>
          <a:lstStyle>
            <a:lvl1pPr indent="-228600" lvl="0" marL="457200" rtl="0" algn="r">
              <a:lnSpc>
                <a:spcPct val="100000"/>
              </a:lnSpc>
              <a:spcBef>
                <a:spcPts val="0"/>
              </a:spcBef>
              <a:spcAft>
                <a:spcPts val="0"/>
              </a:spcAft>
              <a:buSzPts val="1800"/>
              <a:buNone/>
              <a:defRPr b="1" sz="3000">
                <a:latin typeface="Montserrat"/>
                <a:ea typeface="Montserrat"/>
                <a:cs typeface="Montserrat"/>
                <a:sym typeface="Montserrat"/>
              </a:defRPr>
            </a:lvl1pPr>
          </a:lstStyle>
          <a:p/>
        </p:txBody>
      </p:sp>
      <p:sp>
        <p:nvSpPr>
          <p:cNvPr id="197" name="Google Shape;19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4"/>
          <p:cNvSpPr txBox="1"/>
          <p:nvPr>
            <p:ph hasCustomPrompt="1" type="title"/>
          </p:nvPr>
        </p:nvSpPr>
        <p:spPr>
          <a:xfrm>
            <a:off x="457200" y="1197526"/>
            <a:ext cx="55548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 name="Google Shape;200;p24"/>
          <p:cNvSpPr txBox="1"/>
          <p:nvPr>
            <p:ph idx="1" type="body"/>
          </p:nvPr>
        </p:nvSpPr>
        <p:spPr>
          <a:xfrm>
            <a:off x="457200" y="2772226"/>
            <a:ext cx="5554800" cy="624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1" name="Google Shape;201;p24"/>
          <p:cNvSpPr/>
          <p:nvPr/>
        </p:nvSpPr>
        <p:spPr>
          <a:xfrm rot="4882985">
            <a:off x="-1124517" y="-2578459"/>
            <a:ext cx="7378882" cy="748217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
    <p:spTree>
      <p:nvGrpSpPr>
        <p:cNvPr id="204" name="Shape 204"/>
        <p:cNvGrpSpPr/>
        <p:nvPr/>
      </p:nvGrpSpPr>
      <p:grpSpPr>
        <a:xfrm>
          <a:off x="0" y="0"/>
          <a:ext cx="0" cy="0"/>
          <a:chOff x="0" y="0"/>
          <a:chExt cx="0" cy="0"/>
        </a:xfrm>
      </p:grpSpPr>
      <p:sp>
        <p:nvSpPr>
          <p:cNvPr id="205" name="Google Shape;205;p26"/>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atin typeface="Ubuntu"/>
                <a:ea typeface="Ubuntu"/>
                <a:cs typeface="Ubuntu"/>
                <a:sym typeface="Ubuntu"/>
              </a:defRPr>
            </a:lvl2pPr>
            <a:lvl3pPr lvl="2" rtl="0">
              <a:spcBef>
                <a:spcPts val="0"/>
              </a:spcBef>
              <a:spcAft>
                <a:spcPts val="0"/>
              </a:spcAft>
              <a:buSzPts val="3000"/>
              <a:buNone/>
              <a:defRPr>
                <a:latin typeface="Ubuntu"/>
                <a:ea typeface="Ubuntu"/>
                <a:cs typeface="Ubuntu"/>
                <a:sym typeface="Ubuntu"/>
              </a:defRPr>
            </a:lvl3pPr>
            <a:lvl4pPr lvl="3" rtl="0">
              <a:spcBef>
                <a:spcPts val="0"/>
              </a:spcBef>
              <a:spcAft>
                <a:spcPts val="0"/>
              </a:spcAft>
              <a:buSzPts val="3000"/>
              <a:buNone/>
              <a:defRPr>
                <a:latin typeface="Ubuntu"/>
                <a:ea typeface="Ubuntu"/>
                <a:cs typeface="Ubuntu"/>
                <a:sym typeface="Ubuntu"/>
              </a:defRPr>
            </a:lvl4pPr>
            <a:lvl5pPr lvl="4" rtl="0">
              <a:spcBef>
                <a:spcPts val="0"/>
              </a:spcBef>
              <a:spcAft>
                <a:spcPts val="0"/>
              </a:spcAft>
              <a:buSzPts val="3000"/>
              <a:buNone/>
              <a:defRPr>
                <a:latin typeface="Ubuntu"/>
                <a:ea typeface="Ubuntu"/>
                <a:cs typeface="Ubuntu"/>
                <a:sym typeface="Ubuntu"/>
              </a:defRPr>
            </a:lvl5pPr>
            <a:lvl6pPr lvl="5" rtl="0">
              <a:spcBef>
                <a:spcPts val="0"/>
              </a:spcBef>
              <a:spcAft>
                <a:spcPts val="0"/>
              </a:spcAft>
              <a:buSzPts val="3000"/>
              <a:buNone/>
              <a:defRPr>
                <a:latin typeface="Ubuntu"/>
                <a:ea typeface="Ubuntu"/>
                <a:cs typeface="Ubuntu"/>
                <a:sym typeface="Ubuntu"/>
              </a:defRPr>
            </a:lvl6pPr>
            <a:lvl7pPr lvl="6" rtl="0">
              <a:spcBef>
                <a:spcPts val="0"/>
              </a:spcBef>
              <a:spcAft>
                <a:spcPts val="0"/>
              </a:spcAft>
              <a:buSzPts val="3000"/>
              <a:buNone/>
              <a:defRPr>
                <a:latin typeface="Ubuntu"/>
                <a:ea typeface="Ubuntu"/>
                <a:cs typeface="Ubuntu"/>
                <a:sym typeface="Ubuntu"/>
              </a:defRPr>
            </a:lvl7pPr>
            <a:lvl8pPr lvl="7" rtl="0">
              <a:spcBef>
                <a:spcPts val="0"/>
              </a:spcBef>
              <a:spcAft>
                <a:spcPts val="0"/>
              </a:spcAft>
              <a:buSzPts val="3000"/>
              <a:buNone/>
              <a:defRPr>
                <a:latin typeface="Ubuntu"/>
                <a:ea typeface="Ubuntu"/>
                <a:cs typeface="Ubuntu"/>
                <a:sym typeface="Ubuntu"/>
              </a:defRPr>
            </a:lvl8pPr>
            <a:lvl9pPr lvl="8" rtl="0">
              <a:spcBef>
                <a:spcPts val="0"/>
              </a:spcBef>
              <a:spcAft>
                <a:spcPts val="0"/>
              </a:spcAft>
              <a:buSzPts val="3000"/>
              <a:buNone/>
              <a:defRPr>
                <a:latin typeface="Ubuntu"/>
                <a:ea typeface="Ubuntu"/>
                <a:cs typeface="Ubuntu"/>
                <a:sym typeface="Ubuntu"/>
              </a:defRPr>
            </a:lvl9pPr>
          </a:lstStyle>
          <a:p/>
        </p:txBody>
      </p:sp>
      <p:sp>
        <p:nvSpPr>
          <p:cNvPr id="206" name="Google Shape;206;p26"/>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7" name="Google Shape;207;p26"/>
          <p:cNvSpPr txBox="1"/>
          <p:nvPr>
            <p:ph idx="1" type="subTitle"/>
          </p:nvPr>
        </p:nvSpPr>
        <p:spPr>
          <a:xfrm>
            <a:off x="1136550" y="2208253"/>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6"/>
          <p:cNvSpPr txBox="1"/>
          <p:nvPr>
            <p:ph hasCustomPrompt="1" idx="3" type="title"/>
          </p:nvPr>
        </p:nvSpPr>
        <p:spPr>
          <a:xfrm>
            <a:off x="1136550" y="1261027"/>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09" name="Google Shape;209;p26"/>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 name="Google Shape;210;p26"/>
          <p:cNvSpPr txBox="1"/>
          <p:nvPr>
            <p:ph idx="5" type="subTitle"/>
          </p:nvPr>
        </p:nvSpPr>
        <p:spPr>
          <a:xfrm>
            <a:off x="1136550"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6"/>
          <p:cNvSpPr txBox="1"/>
          <p:nvPr>
            <p:ph hasCustomPrompt="1" idx="6" type="title"/>
          </p:nvPr>
        </p:nvSpPr>
        <p:spPr>
          <a:xfrm>
            <a:off x="1136550" y="3036281"/>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12" name="Google Shape;212;p26"/>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3" name="Google Shape;213;p26"/>
          <p:cNvSpPr txBox="1"/>
          <p:nvPr>
            <p:ph idx="8" type="subTitle"/>
          </p:nvPr>
        </p:nvSpPr>
        <p:spPr>
          <a:xfrm>
            <a:off x="3442327" y="2208253"/>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6"/>
          <p:cNvSpPr txBox="1"/>
          <p:nvPr>
            <p:ph hasCustomPrompt="1" idx="9" type="title"/>
          </p:nvPr>
        </p:nvSpPr>
        <p:spPr>
          <a:xfrm>
            <a:off x="3442327" y="1235450"/>
            <a:ext cx="2240100" cy="68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15" name="Google Shape;215;p26"/>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6" name="Google Shape;216;p26"/>
          <p:cNvSpPr txBox="1"/>
          <p:nvPr>
            <p:ph idx="14" type="subTitle"/>
          </p:nvPr>
        </p:nvSpPr>
        <p:spPr>
          <a:xfrm>
            <a:off x="3442327"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6"/>
          <p:cNvSpPr txBox="1"/>
          <p:nvPr>
            <p:ph hasCustomPrompt="1" idx="15" type="title"/>
          </p:nvPr>
        </p:nvSpPr>
        <p:spPr>
          <a:xfrm>
            <a:off x="3442327" y="3012050"/>
            <a:ext cx="2240100" cy="6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18" name="Google Shape;218;p26"/>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9" name="Google Shape;219;p26"/>
          <p:cNvSpPr txBox="1"/>
          <p:nvPr>
            <p:ph idx="17" type="subTitle"/>
          </p:nvPr>
        </p:nvSpPr>
        <p:spPr>
          <a:xfrm>
            <a:off x="5768952" y="2161277"/>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6"/>
          <p:cNvSpPr txBox="1"/>
          <p:nvPr>
            <p:ph hasCustomPrompt="1" idx="18" type="title"/>
          </p:nvPr>
        </p:nvSpPr>
        <p:spPr>
          <a:xfrm>
            <a:off x="5768951" y="1264506"/>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1" name="Google Shape;221;p26"/>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2" name="Google Shape;222;p26"/>
          <p:cNvSpPr txBox="1"/>
          <p:nvPr>
            <p:ph idx="20" type="subTitle"/>
          </p:nvPr>
        </p:nvSpPr>
        <p:spPr>
          <a:xfrm>
            <a:off x="5768952" y="3937632"/>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6"/>
          <p:cNvSpPr txBox="1"/>
          <p:nvPr>
            <p:ph hasCustomPrompt="1" idx="21" type="title"/>
          </p:nvPr>
        </p:nvSpPr>
        <p:spPr>
          <a:xfrm>
            <a:off x="5768951" y="3039614"/>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4" name="Google Shape;224;p26"/>
          <p:cNvSpPr/>
          <p:nvPr/>
        </p:nvSpPr>
        <p:spPr>
          <a:xfrm>
            <a:off x="1715088"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1597513"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3903264" y="1170188"/>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4056539"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6295140"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6229890"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30" name="Shape 230"/>
        <p:cNvGrpSpPr/>
        <p:nvPr/>
      </p:nvGrpSpPr>
      <p:grpSpPr>
        <a:xfrm>
          <a:off x="0" y="0"/>
          <a:ext cx="0" cy="0"/>
          <a:chOff x="0" y="0"/>
          <a:chExt cx="0" cy="0"/>
        </a:xfrm>
      </p:grpSpPr>
      <p:sp>
        <p:nvSpPr>
          <p:cNvPr id="231" name="Google Shape;231;p2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32" name="Google Shape;232;p27"/>
          <p:cNvSpPr/>
          <p:nvPr/>
        </p:nvSpPr>
        <p:spPr>
          <a:xfrm rot="-7531753">
            <a:off x="-1055188" y="-2420408"/>
            <a:ext cx="4167357" cy="458637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rot="1432133">
            <a:off x="6060531" y="3892529"/>
            <a:ext cx="3850151" cy="35058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34" name="Shape 234"/>
        <p:cNvGrpSpPr/>
        <p:nvPr/>
      </p:nvGrpSpPr>
      <p:grpSpPr>
        <a:xfrm>
          <a:off x="0" y="0"/>
          <a:ext cx="0" cy="0"/>
          <a:chOff x="0" y="0"/>
          <a:chExt cx="0" cy="0"/>
        </a:xfrm>
      </p:grpSpPr>
      <p:sp>
        <p:nvSpPr>
          <p:cNvPr id="235" name="Google Shape;235;p28"/>
          <p:cNvSpPr txBox="1"/>
          <p:nvPr>
            <p:ph type="title"/>
          </p:nvPr>
        </p:nvSpPr>
        <p:spPr>
          <a:xfrm>
            <a:off x="1620150" y="1739138"/>
            <a:ext cx="5903700" cy="112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atin typeface="Open Sans"/>
                <a:ea typeface="Open Sans"/>
                <a:cs typeface="Open Sans"/>
                <a:sym typeface="Open Sans"/>
              </a:defRPr>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36" name="Google Shape;236;p28"/>
          <p:cNvSpPr txBox="1"/>
          <p:nvPr>
            <p:ph idx="1" type="subTitle"/>
          </p:nvPr>
        </p:nvSpPr>
        <p:spPr>
          <a:xfrm>
            <a:off x="1620150" y="2960638"/>
            <a:ext cx="5903700" cy="4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8"/>
          <p:cNvSpPr/>
          <p:nvPr/>
        </p:nvSpPr>
        <p:spPr>
          <a:xfrm rot="-9388082">
            <a:off x="-1143081" y="-588681"/>
            <a:ext cx="9612308" cy="6320856"/>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238" name="Shape 238"/>
        <p:cNvGrpSpPr/>
        <p:nvPr/>
      </p:nvGrpSpPr>
      <p:grpSpPr>
        <a:xfrm>
          <a:off x="0" y="0"/>
          <a:ext cx="0" cy="0"/>
          <a:chOff x="0" y="0"/>
          <a:chExt cx="0" cy="0"/>
        </a:xfrm>
      </p:grpSpPr>
      <p:sp>
        <p:nvSpPr>
          <p:cNvPr id="239" name="Google Shape;239;p29"/>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0" name="Google Shape;240;p29"/>
          <p:cNvSpPr txBox="1"/>
          <p:nvPr>
            <p:ph idx="1" type="subTitle"/>
          </p:nvPr>
        </p:nvSpPr>
        <p:spPr>
          <a:xfrm>
            <a:off x="4815300" y="2793300"/>
            <a:ext cx="38715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1" name="Google Shape;241;p29"/>
          <p:cNvSpPr/>
          <p:nvPr/>
        </p:nvSpPr>
        <p:spPr>
          <a:xfrm>
            <a:off x="-3911925" y="-11323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CUSTOM_25">
    <p:spTree>
      <p:nvGrpSpPr>
        <p:cNvPr id="242" name="Shape 242"/>
        <p:cNvGrpSpPr/>
        <p:nvPr/>
      </p:nvGrpSpPr>
      <p:grpSpPr>
        <a:xfrm>
          <a:off x="0" y="0"/>
          <a:ext cx="0" cy="0"/>
          <a:chOff x="0" y="0"/>
          <a:chExt cx="0" cy="0"/>
        </a:xfrm>
      </p:grpSpPr>
      <p:sp>
        <p:nvSpPr>
          <p:cNvPr id="243" name="Google Shape;243;p30"/>
          <p:cNvSpPr txBox="1"/>
          <p:nvPr>
            <p:ph type="title"/>
          </p:nvPr>
        </p:nvSpPr>
        <p:spPr>
          <a:xfrm>
            <a:off x="361950" y="727575"/>
            <a:ext cx="34494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4" name="Google Shape;244;p30"/>
          <p:cNvSpPr txBox="1"/>
          <p:nvPr>
            <p:ph idx="1" type="subTitle"/>
          </p:nvPr>
        </p:nvSpPr>
        <p:spPr>
          <a:xfrm>
            <a:off x="361953" y="3335775"/>
            <a:ext cx="28614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245" name="Shape 245"/>
        <p:cNvGrpSpPr/>
        <p:nvPr/>
      </p:nvGrpSpPr>
      <p:grpSpPr>
        <a:xfrm>
          <a:off x="0" y="0"/>
          <a:ext cx="0" cy="0"/>
          <a:chOff x="0" y="0"/>
          <a:chExt cx="0" cy="0"/>
        </a:xfrm>
      </p:grpSpPr>
      <p:sp>
        <p:nvSpPr>
          <p:cNvPr id="246" name="Google Shape;246;p3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47" name="Google Shape;247;p31"/>
          <p:cNvSpPr txBox="1"/>
          <p:nvPr>
            <p:ph idx="2" type="title"/>
          </p:nvPr>
        </p:nvSpPr>
        <p:spPr>
          <a:xfrm>
            <a:off x="624938" y="256915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8" name="Google Shape;248;p31"/>
          <p:cNvSpPr txBox="1"/>
          <p:nvPr>
            <p:ph idx="1" type="subTitle"/>
          </p:nvPr>
        </p:nvSpPr>
        <p:spPr>
          <a:xfrm>
            <a:off x="624938" y="2937471"/>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31"/>
          <p:cNvSpPr txBox="1"/>
          <p:nvPr>
            <p:ph idx="3" type="title"/>
          </p:nvPr>
        </p:nvSpPr>
        <p:spPr>
          <a:xfrm>
            <a:off x="3393318" y="256915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0" name="Google Shape;250;p31"/>
          <p:cNvSpPr txBox="1"/>
          <p:nvPr>
            <p:ph idx="4" type="subTitle"/>
          </p:nvPr>
        </p:nvSpPr>
        <p:spPr>
          <a:xfrm>
            <a:off x="3393318" y="2937472"/>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1"/>
          <p:cNvSpPr txBox="1"/>
          <p:nvPr>
            <p:ph idx="5" type="title"/>
          </p:nvPr>
        </p:nvSpPr>
        <p:spPr>
          <a:xfrm>
            <a:off x="6169460" y="256413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2" name="Google Shape;252;p31"/>
          <p:cNvSpPr txBox="1"/>
          <p:nvPr>
            <p:ph idx="6" type="subTitle"/>
          </p:nvPr>
        </p:nvSpPr>
        <p:spPr>
          <a:xfrm>
            <a:off x="6169460" y="2932445"/>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1"/>
          <p:cNvSpPr/>
          <p:nvPr/>
        </p:nvSpPr>
        <p:spPr>
          <a:xfrm rot="-639680">
            <a:off x="4055413" y="1796811"/>
            <a:ext cx="6875378" cy="47327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3">
    <p:spTree>
      <p:nvGrpSpPr>
        <p:cNvPr id="254" name="Shape 254"/>
        <p:cNvGrpSpPr/>
        <p:nvPr/>
      </p:nvGrpSpPr>
      <p:grpSpPr>
        <a:xfrm>
          <a:off x="0" y="0"/>
          <a:ext cx="0" cy="0"/>
          <a:chOff x="0" y="0"/>
          <a:chExt cx="0" cy="0"/>
        </a:xfrm>
      </p:grpSpPr>
      <p:sp>
        <p:nvSpPr>
          <p:cNvPr id="255" name="Google Shape;255;p32"/>
          <p:cNvSpPr txBox="1"/>
          <p:nvPr>
            <p:ph type="title"/>
          </p:nvPr>
        </p:nvSpPr>
        <p:spPr>
          <a:xfrm>
            <a:off x="1135750" y="2095577"/>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6" name="Google Shape;256;p32"/>
          <p:cNvSpPr txBox="1"/>
          <p:nvPr>
            <p:ph idx="1" type="subTitle"/>
          </p:nvPr>
        </p:nvSpPr>
        <p:spPr>
          <a:xfrm>
            <a:off x="1135750" y="2467122"/>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32"/>
          <p:cNvSpPr txBox="1"/>
          <p:nvPr>
            <p:ph idx="2" type="title"/>
          </p:nvPr>
        </p:nvSpPr>
        <p:spPr>
          <a:xfrm>
            <a:off x="1135750"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8" name="Google Shape;258;p32"/>
          <p:cNvSpPr txBox="1"/>
          <p:nvPr>
            <p:ph idx="3" type="subTitle"/>
          </p:nvPr>
        </p:nvSpPr>
        <p:spPr>
          <a:xfrm>
            <a:off x="1135750"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32"/>
          <p:cNvSpPr txBox="1"/>
          <p:nvPr>
            <p:ph idx="4" type="title"/>
          </p:nvPr>
        </p:nvSpPr>
        <p:spPr>
          <a:xfrm>
            <a:off x="3441529" y="2085352"/>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0" name="Google Shape;260;p32"/>
          <p:cNvSpPr txBox="1"/>
          <p:nvPr>
            <p:ph idx="5" type="subTitle"/>
          </p:nvPr>
        </p:nvSpPr>
        <p:spPr>
          <a:xfrm>
            <a:off x="3441527" y="2467122"/>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32"/>
          <p:cNvSpPr txBox="1"/>
          <p:nvPr>
            <p:ph idx="6" type="title"/>
          </p:nvPr>
        </p:nvSpPr>
        <p:spPr>
          <a:xfrm>
            <a:off x="3441527"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2" name="Google Shape;262;p32"/>
          <p:cNvSpPr txBox="1"/>
          <p:nvPr>
            <p:ph idx="7" type="subTitle"/>
          </p:nvPr>
        </p:nvSpPr>
        <p:spPr>
          <a:xfrm>
            <a:off x="3441527"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32"/>
          <p:cNvSpPr txBox="1"/>
          <p:nvPr>
            <p:ph idx="8" type="title"/>
          </p:nvPr>
        </p:nvSpPr>
        <p:spPr>
          <a:xfrm>
            <a:off x="5768154" y="209411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4" name="Google Shape;264;p32"/>
          <p:cNvSpPr txBox="1"/>
          <p:nvPr>
            <p:ph idx="9" type="subTitle"/>
          </p:nvPr>
        </p:nvSpPr>
        <p:spPr>
          <a:xfrm>
            <a:off x="5768152" y="2465424"/>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32"/>
          <p:cNvSpPr txBox="1"/>
          <p:nvPr>
            <p:ph idx="13" type="title"/>
          </p:nvPr>
        </p:nvSpPr>
        <p:spPr>
          <a:xfrm>
            <a:off x="5768152" y="364186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6" name="Google Shape;266;p32"/>
          <p:cNvSpPr txBox="1"/>
          <p:nvPr>
            <p:ph idx="14" type="subTitle"/>
          </p:nvPr>
        </p:nvSpPr>
        <p:spPr>
          <a:xfrm>
            <a:off x="5768152" y="4004123"/>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2"/>
          <p:cNvSpPr txBox="1"/>
          <p:nvPr>
            <p:ph idx="15"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68" name="Google Shape;268;p32"/>
          <p:cNvSpPr/>
          <p:nvPr/>
        </p:nvSpPr>
        <p:spPr>
          <a:xfrm rot="9117159">
            <a:off x="-1377015" y="-868228"/>
            <a:ext cx="3850050" cy="390413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7358925" y="1670851"/>
            <a:ext cx="3850094" cy="390409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70" name="Shape 270"/>
        <p:cNvGrpSpPr/>
        <p:nvPr/>
      </p:nvGrpSpPr>
      <p:grpSpPr>
        <a:xfrm>
          <a:off x="0" y="0"/>
          <a:ext cx="0" cy="0"/>
          <a:chOff x="0" y="0"/>
          <a:chExt cx="0" cy="0"/>
        </a:xfrm>
      </p:grpSpPr>
      <p:sp>
        <p:nvSpPr>
          <p:cNvPr id="271" name="Google Shape;271;p33"/>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72" name="Google Shape;272;p33"/>
          <p:cNvSpPr/>
          <p:nvPr/>
        </p:nvSpPr>
        <p:spPr>
          <a:xfrm>
            <a:off x="3628076" y="1779053"/>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4327644" y="2872243"/>
            <a:ext cx="476817" cy="250410"/>
          </a:xfrm>
          <a:custGeom>
            <a:rect b="b" l="l" r="r" t="t"/>
            <a:pathLst>
              <a:path extrusionOk="0" h="5936" w="11303">
                <a:moveTo>
                  <a:pt x="1" y="1"/>
                </a:moveTo>
                <a:lnTo>
                  <a:pt x="5742" y="5935"/>
                </a:lnTo>
                <a:lnTo>
                  <a:pt x="11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1331650" y="1768962"/>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2031218" y="2862152"/>
            <a:ext cx="476817" cy="250410"/>
          </a:xfrm>
          <a:custGeom>
            <a:rect b="b" l="l" r="r" t="t"/>
            <a:pathLst>
              <a:path extrusionOk="0" h="5936" w="11303">
                <a:moveTo>
                  <a:pt x="1" y="1"/>
                </a:moveTo>
                <a:lnTo>
                  <a:pt x="5742" y="5935"/>
                </a:lnTo>
                <a:lnTo>
                  <a:pt x="1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5962164" y="1788640"/>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6661732" y="2881830"/>
            <a:ext cx="476817" cy="250410"/>
          </a:xfrm>
          <a:custGeom>
            <a:rect b="b" l="l" r="r" t="t"/>
            <a:pathLst>
              <a:path extrusionOk="0" h="5936" w="11303">
                <a:moveTo>
                  <a:pt x="1" y="1"/>
                </a:moveTo>
                <a:lnTo>
                  <a:pt x="5742" y="5935"/>
                </a:lnTo>
                <a:lnTo>
                  <a:pt x="1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278" name="Shape 278"/>
        <p:cNvGrpSpPr/>
        <p:nvPr/>
      </p:nvGrpSpPr>
      <p:grpSpPr>
        <a:xfrm>
          <a:off x="0" y="0"/>
          <a:ext cx="0" cy="0"/>
          <a:chOff x="0" y="0"/>
          <a:chExt cx="0" cy="0"/>
        </a:xfrm>
      </p:grpSpPr>
      <p:sp>
        <p:nvSpPr>
          <p:cNvPr id="279" name="Google Shape;279;p3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
    <p:spTree>
      <p:nvGrpSpPr>
        <p:cNvPr id="280" name="Shape 280"/>
        <p:cNvGrpSpPr/>
        <p:nvPr/>
      </p:nvGrpSpPr>
      <p:grpSpPr>
        <a:xfrm>
          <a:off x="0" y="0"/>
          <a:ext cx="0" cy="0"/>
          <a:chOff x="0" y="0"/>
          <a:chExt cx="0" cy="0"/>
        </a:xfrm>
      </p:grpSpPr>
      <p:sp>
        <p:nvSpPr>
          <p:cNvPr id="281" name="Google Shape;281;p3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282" name="Shape 282"/>
        <p:cNvGrpSpPr/>
        <p:nvPr/>
      </p:nvGrpSpPr>
      <p:grpSpPr>
        <a:xfrm>
          <a:off x="0" y="0"/>
          <a:ext cx="0" cy="0"/>
          <a:chOff x="0" y="0"/>
          <a:chExt cx="0" cy="0"/>
        </a:xfrm>
      </p:grpSpPr>
      <p:sp>
        <p:nvSpPr>
          <p:cNvPr id="283" name="Google Shape;283;p36"/>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84" name="Google Shape;284;p36"/>
          <p:cNvSpPr txBox="1"/>
          <p:nvPr>
            <p:ph idx="1" type="subTitle"/>
          </p:nvPr>
        </p:nvSpPr>
        <p:spPr>
          <a:xfrm>
            <a:off x="4815300" y="3159224"/>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5" name="Google Shape;285;p36"/>
          <p:cNvSpPr/>
          <p:nvPr/>
        </p:nvSpPr>
        <p:spPr>
          <a:xfrm>
            <a:off x="4094251" y="285751"/>
            <a:ext cx="8875013" cy="6109795"/>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286" name="Shape 286"/>
        <p:cNvGrpSpPr/>
        <p:nvPr/>
      </p:nvGrpSpPr>
      <p:grpSpPr>
        <a:xfrm>
          <a:off x="0" y="0"/>
          <a:ext cx="0" cy="0"/>
          <a:chOff x="0" y="0"/>
          <a:chExt cx="0" cy="0"/>
        </a:xfrm>
      </p:grpSpPr>
      <p:sp>
        <p:nvSpPr>
          <p:cNvPr id="287" name="Google Shape;287;p37"/>
          <p:cNvSpPr txBox="1"/>
          <p:nvPr>
            <p:ph type="title"/>
          </p:nvPr>
        </p:nvSpPr>
        <p:spPr>
          <a:xfrm>
            <a:off x="457200" y="2259475"/>
            <a:ext cx="188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288" name="Google Shape;288;p37"/>
          <p:cNvSpPr txBox="1"/>
          <p:nvPr>
            <p:ph idx="2" type="title"/>
          </p:nvPr>
        </p:nvSpPr>
        <p:spPr>
          <a:xfrm>
            <a:off x="2302750" y="3648183"/>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9" name="Google Shape;289;p37"/>
          <p:cNvSpPr txBox="1"/>
          <p:nvPr>
            <p:ph idx="1" type="subTitle"/>
          </p:nvPr>
        </p:nvSpPr>
        <p:spPr>
          <a:xfrm>
            <a:off x="2302750" y="401693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37"/>
          <p:cNvSpPr txBox="1"/>
          <p:nvPr>
            <p:ph idx="3" type="title"/>
          </p:nvPr>
        </p:nvSpPr>
        <p:spPr>
          <a:xfrm>
            <a:off x="3566623" y="488950"/>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1" name="Google Shape;291;p37"/>
          <p:cNvSpPr txBox="1"/>
          <p:nvPr>
            <p:ph idx="4" type="subTitle"/>
          </p:nvPr>
        </p:nvSpPr>
        <p:spPr>
          <a:xfrm>
            <a:off x="3566623" y="830095"/>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7"/>
          <p:cNvSpPr txBox="1"/>
          <p:nvPr>
            <p:ph idx="5" type="title"/>
          </p:nvPr>
        </p:nvSpPr>
        <p:spPr>
          <a:xfrm>
            <a:off x="4749702" y="3647822"/>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3" name="Google Shape;293;p37"/>
          <p:cNvSpPr txBox="1"/>
          <p:nvPr>
            <p:ph idx="6" type="subTitle"/>
          </p:nvPr>
        </p:nvSpPr>
        <p:spPr>
          <a:xfrm>
            <a:off x="4749702" y="3988966"/>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37"/>
          <p:cNvSpPr txBox="1"/>
          <p:nvPr>
            <p:ph idx="7" type="title"/>
          </p:nvPr>
        </p:nvSpPr>
        <p:spPr>
          <a:xfrm>
            <a:off x="5998592" y="488949"/>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5" name="Google Shape;295;p37"/>
          <p:cNvSpPr txBox="1"/>
          <p:nvPr>
            <p:ph idx="8" type="subTitle"/>
          </p:nvPr>
        </p:nvSpPr>
        <p:spPr>
          <a:xfrm>
            <a:off x="5853850" y="830095"/>
            <a:ext cx="17802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37"/>
          <p:cNvSpPr txBox="1"/>
          <p:nvPr>
            <p:ph idx="9" type="title"/>
          </p:nvPr>
        </p:nvSpPr>
        <p:spPr>
          <a:xfrm>
            <a:off x="7196642" y="3647817"/>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7" name="Google Shape;297;p37"/>
          <p:cNvSpPr txBox="1"/>
          <p:nvPr>
            <p:ph idx="13" type="subTitle"/>
          </p:nvPr>
        </p:nvSpPr>
        <p:spPr>
          <a:xfrm>
            <a:off x="7196642" y="398896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
    <p:spTree>
      <p:nvGrpSpPr>
        <p:cNvPr id="298" name="Shape 298"/>
        <p:cNvGrpSpPr/>
        <p:nvPr/>
      </p:nvGrpSpPr>
      <p:grpSpPr>
        <a:xfrm>
          <a:off x="0" y="0"/>
          <a:ext cx="0" cy="0"/>
          <a:chOff x="0" y="0"/>
          <a:chExt cx="0" cy="0"/>
        </a:xfrm>
      </p:grpSpPr>
      <p:sp>
        <p:nvSpPr>
          <p:cNvPr id="299" name="Google Shape;299;p3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300" name="Shape 300"/>
        <p:cNvGrpSpPr/>
        <p:nvPr/>
      </p:nvGrpSpPr>
      <p:grpSpPr>
        <a:xfrm>
          <a:off x="0" y="0"/>
          <a:ext cx="0" cy="0"/>
          <a:chOff x="0" y="0"/>
          <a:chExt cx="0" cy="0"/>
        </a:xfrm>
      </p:grpSpPr>
      <p:sp>
        <p:nvSpPr>
          <p:cNvPr id="301" name="Google Shape;301;p39"/>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02" name="Google Shape;302;p39"/>
          <p:cNvSpPr txBox="1"/>
          <p:nvPr>
            <p:ph idx="1" type="subTitle"/>
          </p:nvPr>
        </p:nvSpPr>
        <p:spPr>
          <a:xfrm>
            <a:off x="4815300" y="3065475"/>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3" name="Google Shape;303;p39"/>
          <p:cNvSpPr/>
          <p:nvPr/>
        </p:nvSpPr>
        <p:spPr>
          <a:xfrm rot="10799903">
            <a:off x="4287249" y="-1668273"/>
            <a:ext cx="6680951" cy="656419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304" name="Shape 304"/>
        <p:cNvGrpSpPr/>
        <p:nvPr/>
      </p:nvGrpSpPr>
      <p:grpSpPr>
        <a:xfrm>
          <a:off x="0" y="0"/>
          <a:ext cx="0" cy="0"/>
          <a:chOff x="0" y="0"/>
          <a:chExt cx="0" cy="0"/>
        </a:xfrm>
      </p:grpSpPr>
      <p:sp>
        <p:nvSpPr>
          <p:cNvPr id="305" name="Google Shape;305;p4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06" name="Google Shape;306;p40"/>
          <p:cNvSpPr txBox="1"/>
          <p:nvPr>
            <p:ph idx="2" type="title"/>
          </p:nvPr>
        </p:nvSpPr>
        <p:spPr>
          <a:xfrm>
            <a:off x="3397188" y="289120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7" name="Google Shape;307;p40"/>
          <p:cNvSpPr txBox="1"/>
          <p:nvPr>
            <p:ph idx="1" type="subTitle"/>
          </p:nvPr>
        </p:nvSpPr>
        <p:spPr>
          <a:xfrm>
            <a:off x="3397188" y="3250467"/>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40"/>
          <p:cNvSpPr txBox="1"/>
          <p:nvPr>
            <p:ph idx="3" type="title"/>
          </p:nvPr>
        </p:nvSpPr>
        <p:spPr>
          <a:xfrm>
            <a:off x="778718" y="289121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9" name="Google Shape;309;p40"/>
          <p:cNvSpPr txBox="1"/>
          <p:nvPr>
            <p:ph idx="4" type="subTitle"/>
          </p:nvPr>
        </p:nvSpPr>
        <p:spPr>
          <a:xfrm>
            <a:off x="778718" y="3250468"/>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40"/>
          <p:cNvSpPr txBox="1"/>
          <p:nvPr>
            <p:ph idx="5" type="title"/>
          </p:nvPr>
        </p:nvSpPr>
        <p:spPr>
          <a:xfrm>
            <a:off x="6124185" y="289120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1" name="Google Shape;311;p40"/>
          <p:cNvSpPr txBox="1"/>
          <p:nvPr>
            <p:ph idx="6" type="subTitle"/>
          </p:nvPr>
        </p:nvSpPr>
        <p:spPr>
          <a:xfrm>
            <a:off x="6124185" y="3250466"/>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312" name="Shape 312"/>
        <p:cNvGrpSpPr/>
        <p:nvPr/>
      </p:nvGrpSpPr>
      <p:grpSpPr>
        <a:xfrm>
          <a:off x="0" y="0"/>
          <a:ext cx="0" cy="0"/>
          <a:chOff x="0" y="0"/>
          <a:chExt cx="0" cy="0"/>
        </a:xfrm>
      </p:grpSpPr>
      <p:sp>
        <p:nvSpPr>
          <p:cNvPr id="313" name="Google Shape;313;p4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14" name="Google Shape;314;p41"/>
          <p:cNvSpPr txBox="1"/>
          <p:nvPr>
            <p:ph idx="2" type="title"/>
          </p:nvPr>
        </p:nvSpPr>
        <p:spPr>
          <a:xfrm>
            <a:off x="6359302" y="2660600"/>
            <a:ext cx="17058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5" name="Google Shape;315;p41"/>
          <p:cNvSpPr txBox="1"/>
          <p:nvPr>
            <p:ph idx="1" type="subTitle"/>
          </p:nvPr>
        </p:nvSpPr>
        <p:spPr>
          <a:xfrm>
            <a:off x="6359302" y="3028909"/>
            <a:ext cx="17058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41"/>
          <p:cNvSpPr txBox="1"/>
          <p:nvPr>
            <p:ph idx="3" type="title"/>
          </p:nvPr>
        </p:nvSpPr>
        <p:spPr>
          <a:xfrm>
            <a:off x="1064432" y="2658916"/>
            <a:ext cx="17058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7" name="Google Shape;317;p41"/>
          <p:cNvSpPr txBox="1"/>
          <p:nvPr>
            <p:ph idx="4" type="subTitle"/>
          </p:nvPr>
        </p:nvSpPr>
        <p:spPr>
          <a:xfrm>
            <a:off x="1064432" y="3027227"/>
            <a:ext cx="17058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318" name="Shape 318"/>
        <p:cNvGrpSpPr/>
        <p:nvPr/>
      </p:nvGrpSpPr>
      <p:grpSpPr>
        <a:xfrm>
          <a:off x="0" y="0"/>
          <a:ext cx="0" cy="0"/>
          <a:chOff x="0" y="0"/>
          <a:chExt cx="0" cy="0"/>
        </a:xfrm>
      </p:grpSpPr>
      <p:sp>
        <p:nvSpPr>
          <p:cNvPr id="319" name="Google Shape;319;p42"/>
          <p:cNvSpPr txBox="1"/>
          <p:nvPr>
            <p:ph type="title"/>
          </p:nvPr>
        </p:nvSpPr>
        <p:spPr>
          <a:xfrm>
            <a:off x="4092475" y="628600"/>
            <a:ext cx="4594500" cy="193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320" name="Google Shape;320;p42"/>
          <p:cNvSpPr txBox="1"/>
          <p:nvPr>
            <p:ph idx="2" type="title"/>
          </p:nvPr>
        </p:nvSpPr>
        <p:spPr>
          <a:xfrm>
            <a:off x="3798675" y="3318368"/>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1" name="Google Shape;321;p42"/>
          <p:cNvSpPr txBox="1"/>
          <p:nvPr>
            <p:ph idx="1" type="subTitle"/>
          </p:nvPr>
        </p:nvSpPr>
        <p:spPr>
          <a:xfrm>
            <a:off x="3798675" y="3686676"/>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42"/>
          <p:cNvSpPr txBox="1"/>
          <p:nvPr>
            <p:ph idx="3" type="title"/>
          </p:nvPr>
        </p:nvSpPr>
        <p:spPr>
          <a:xfrm>
            <a:off x="6378100" y="3318350"/>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3" name="Google Shape;323;p42"/>
          <p:cNvSpPr txBox="1"/>
          <p:nvPr>
            <p:ph idx="4" type="subTitle"/>
          </p:nvPr>
        </p:nvSpPr>
        <p:spPr>
          <a:xfrm>
            <a:off x="6378100" y="3686657"/>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42"/>
          <p:cNvSpPr/>
          <p:nvPr/>
        </p:nvSpPr>
        <p:spPr>
          <a:xfrm>
            <a:off x="2022913"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6">
    <p:spTree>
      <p:nvGrpSpPr>
        <p:cNvPr id="325" name="Shape 325"/>
        <p:cNvGrpSpPr/>
        <p:nvPr/>
      </p:nvGrpSpPr>
      <p:grpSpPr>
        <a:xfrm>
          <a:off x="0" y="0"/>
          <a:ext cx="0" cy="0"/>
          <a:chOff x="0" y="0"/>
          <a:chExt cx="0" cy="0"/>
        </a:xfrm>
      </p:grpSpPr>
      <p:sp>
        <p:nvSpPr>
          <p:cNvPr id="326" name="Google Shape;326;p43"/>
          <p:cNvSpPr txBox="1"/>
          <p:nvPr>
            <p:ph type="title"/>
          </p:nvPr>
        </p:nvSpPr>
        <p:spPr>
          <a:xfrm>
            <a:off x="4815309" y="1579008"/>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7" name="Google Shape;327;p43"/>
          <p:cNvSpPr txBox="1"/>
          <p:nvPr>
            <p:ph idx="1" type="subTitle"/>
          </p:nvPr>
        </p:nvSpPr>
        <p:spPr>
          <a:xfrm>
            <a:off x="4815300" y="2777674"/>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28" name="Google Shape;328;p43"/>
          <p:cNvSpPr/>
          <p:nvPr/>
        </p:nvSpPr>
        <p:spPr>
          <a:xfrm>
            <a:off x="3873077" y="-586805"/>
            <a:ext cx="6137522" cy="6223558"/>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4">
    <p:spTree>
      <p:nvGrpSpPr>
        <p:cNvPr id="329" name="Shape 329"/>
        <p:cNvGrpSpPr/>
        <p:nvPr/>
      </p:nvGrpSpPr>
      <p:grpSpPr>
        <a:xfrm>
          <a:off x="0" y="0"/>
          <a:ext cx="0" cy="0"/>
          <a:chOff x="0" y="0"/>
          <a:chExt cx="0" cy="0"/>
        </a:xfrm>
      </p:grpSpPr>
      <p:sp>
        <p:nvSpPr>
          <p:cNvPr id="330" name="Google Shape;330;p44"/>
          <p:cNvSpPr txBox="1"/>
          <p:nvPr>
            <p:ph type="title"/>
          </p:nvPr>
        </p:nvSpPr>
        <p:spPr>
          <a:xfrm>
            <a:off x="4810050" y="1975979"/>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31" name="Google Shape;331;p44"/>
          <p:cNvSpPr txBox="1"/>
          <p:nvPr>
            <p:ph idx="1" type="subTitle"/>
          </p:nvPr>
        </p:nvSpPr>
        <p:spPr>
          <a:xfrm>
            <a:off x="4810050" y="2534964"/>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32" name="Google Shape;332;p44"/>
          <p:cNvSpPr/>
          <p:nvPr/>
        </p:nvSpPr>
        <p:spPr>
          <a:xfrm rot="-4546338">
            <a:off x="3291820" y="-1265711"/>
            <a:ext cx="9413075" cy="6480182"/>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7">
    <p:spTree>
      <p:nvGrpSpPr>
        <p:cNvPr id="333" name="Shape 333"/>
        <p:cNvGrpSpPr/>
        <p:nvPr/>
      </p:nvGrpSpPr>
      <p:grpSpPr>
        <a:xfrm>
          <a:off x="0" y="0"/>
          <a:ext cx="0" cy="0"/>
          <a:chOff x="0" y="0"/>
          <a:chExt cx="0" cy="0"/>
        </a:xfrm>
      </p:grpSpPr>
      <p:sp>
        <p:nvSpPr>
          <p:cNvPr id="334" name="Google Shape;334;p45"/>
          <p:cNvSpPr txBox="1"/>
          <p:nvPr>
            <p:ph hasCustomPrompt="1" type="title"/>
          </p:nvPr>
        </p:nvSpPr>
        <p:spPr>
          <a:xfrm>
            <a:off x="457200" y="1163844"/>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5" name="Google Shape;335;p45"/>
          <p:cNvSpPr txBox="1"/>
          <p:nvPr>
            <p:ph idx="2"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36" name="Google Shape;336;p45"/>
          <p:cNvSpPr txBox="1"/>
          <p:nvPr>
            <p:ph hasCustomPrompt="1" idx="3" type="title"/>
          </p:nvPr>
        </p:nvSpPr>
        <p:spPr>
          <a:xfrm>
            <a:off x="3132000" y="2226898"/>
            <a:ext cx="5554800" cy="118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45"/>
          <p:cNvSpPr txBox="1"/>
          <p:nvPr>
            <p:ph hasCustomPrompt="1" idx="4" type="title"/>
          </p:nvPr>
        </p:nvSpPr>
        <p:spPr>
          <a:xfrm>
            <a:off x="457200" y="3319492"/>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8" name="Google Shape;338;p45"/>
          <p:cNvSpPr/>
          <p:nvPr/>
        </p:nvSpPr>
        <p:spPr>
          <a:xfrm>
            <a:off x="457200" y="337485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457200" y="121919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340" name="Shape 340"/>
        <p:cNvGrpSpPr/>
        <p:nvPr/>
      </p:nvGrpSpPr>
      <p:grpSpPr>
        <a:xfrm>
          <a:off x="0" y="0"/>
          <a:ext cx="0" cy="0"/>
          <a:chOff x="0" y="0"/>
          <a:chExt cx="0" cy="0"/>
        </a:xfrm>
      </p:grpSpPr>
      <p:sp>
        <p:nvSpPr>
          <p:cNvPr id="341" name="Google Shape;341;p46"/>
          <p:cNvSpPr txBox="1"/>
          <p:nvPr>
            <p:ph type="title"/>
          </p:nvPr>
        </p:nvSpPr>
        <p:spPr>
          <a:xfrm>
            <a:off x="4815309" y="1289250"/>
            <a:ext cx="3871500" cy="140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42" name="Google Shape;342;p46"/>
          <p:cNvSpPr txBox="1"/>
          <p:nvPr>
            <p:ph idx="1" type="subTitle"/>
          </p:nvPr>
        </p:nvSpPr>
        <p:spPr>
          <a:xfrm>
            <a:off x="4815300" y="2487916"/>
            <a:ext cx="3871500" cy="6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9">
    <p:spTree>
      <p:nvGrpSpPr>
        <p:cNvPr id="343" name="Shape 343"/>
        <p:cNvGrpSpPr/>
        <p:nvPr/>
      </p:nvGrpSpPr>
      <p:grpSpPr>
        <a:xfrm>
          <a:off x="0" y="0"/>
          <a:ext cx="0" cy="0"/>
          <a:chOff x="0" y="0"/>
          <a:chExt cx="0" cy="0"/>
        </a:xfrm>
      </p:grpSpPr>
      <p:sp>
        <p:nvSpPr>
          <p:cNvPr id="344" name="Google Shape;344;p4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45" name="Google Shape;345;p47"/>
          <p:cNvSpPr txBox="1"/>
          <p:nvPr>
            <p:ph hasCustomPrompt="1" idx="2" type="title"/>
          </p:nvPr>
        </p:nvSpPr>
        <p:spPr>
          <a:xfrm>
            <a:off x="554211" y="291182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346" name="Google Shape;346;p47"/>
          <p:cNvSpPr txBox="1"/>
          <p:nvPr>
            <p:ph idx="3" type="title"/>
          </p:nvPr>
        </p:nvSpPr>
        <p:spPr>
          <a:xfrm>
            <a:off x="463075" y="2579950"/>
            <a:ext cx="20115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7" name="Google Shape;347;p47"/>
          <p:cNvSpPr txBox="1"/>
          <p:nvPr>
            <p:ph idx="1" type="subTitle"/>
          </p:nvPr>
        </p:nvSpPr>
        <p:spPr>
          <a:xfrm>
            <a:off x="554211"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8" name="Google Shape;348;p47"/>
          <p:cNvSpPr txBox="1"/>
          <p:nvPr>
            <p:ph hasCustomPrompt="1" idx="4" type="title"/>
          </p:nvPr>
        </p:nvSpPr>
        <p:spPr>
          <a:xfrm>
            <a:off x="2625014" y="292197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349" name="Google Shape;349;p47"/>
          <p:cNvSpPr txBox="1"/>
          <p:nvPr>
            <p:ph idx="5" type="title"/>
          </p:nvPr>
        </p:nvSpPr>
        <p:spPr>
          <a:xfrm>
            <a:off x="2625025" y="2579950"/>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0" name="Google Shape;350;p47"/>
          <p:cNvSpPr txBox="1"/>
          <p:nvPr>
            <p:ph idx="6" type="subTitle"/>
          </p:nvPr>
        </p:nvSpPr>
        <p:spPr>
          <a:xfrm>
            <a:off x="2625014" y="3365103"/>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1" name="Google Shape;351;p47"/>
          <p:cNvSpPr txBox="1"/>
          <p:nvPr>
            <p:ph hasCustomPrompt="1" idx="7" type="title"/>
          </p:nvPr>
        </p:nvSpPr>
        <p:spPr>
          <a:xfrm>
            <a:off x="4659595" y="2921962"/>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352" name="Google Shape;352;p47"/>
          <p:cNvSpPr txBox="1"/>
          <p:nvPr>
            <p:ph idx="8" type="title"/>
          </p:nvPr>
        </p:nvSpPr>
        <p:spPr>
          <a:xfrm>
            <a:off x="4474475" y="2579950"/>
            <a:ext cx="21444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3" name="Google Shape;353;p47"/>
          <p:cNvSpPr txBox="1"/>
          <p:nvPr>
            <p:ph idx="9" type="subTitle"/>
          </p:nvPr>
        </p:nvSpPr>
        <p:spPr>
          <a:xfrm>
            <a:off x="4659595"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4" name="Google Shape;354;p47"/>
          <p:cNvSpPr txBox="1"/>
          <p:nvPr>
            <p:ph hasCustomPrompt="1" idx="13" type="title"/>
          </p:nvPr>
        </p:nvSpPr>
        <p:spPr>
          <a:xfrm>
            <a:off x="6775670" y="2919438"/>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355" name="Google Shape;355;p47"/>
          <p:cNvSpPr txBox="1"/>
          <p:nvPr>
            <p:ph idx="14" type="title"/>
          </p:nvPr>
        </p:nvSpPr>
        <p:spPr>
          <a:xfrm>
            <a:off x="6775670" y="2567281"/>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 name="Google Shape;356;p47"/>
          <p:cNvSpPr txBox="1"/>
          <p:nvPr>
            <p:ph idx="15" type="subTitle"/>
          </p:nvPr>
        </p:nvSpPr>
        <p:spPr>
          <a:xfrm>
            <a:off x="6775670" y="3362566"/>
            <a:ext cx="18291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7" name="Google Shape;357;p47"/>
          <p:cNvSpPr/>
          <p:nvPr/>
        </p:nvSpPr>
        <p:spPr>
          <a:xfrm rot="-8100000">
            <a:off x="5824825" y="-3086334"/>
            <a:ext cx="8181040" cy="684011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0">
    <p:spTree>
      <p:nvGrpSpPr>
        <p:cNvPr id="358" name="Shape 358"/>
        <p:cNvGrpSpPr/>
        <p:nvPr/>
      </p:nvGrpSpPr>
      <p:grpSpPr>
        <a:xfrm>
          <a:off x="0" y="0"/>
          <a:ext cx="0" cy="0"/>
          <a:chOff x="0" y="0"/>
          <a:chExt cx="0" cy="0"/>
        </a:xfrm>
      </p:grpSpPr>
      <p:sp>
        <p:nvSpPr>
          <p:cNvPr id="359" name="Google Shape;359;p48"/>
          <p:cNvSpPr txBox="1"/>
          <p:nvPr>
            <p:ph type="title"/>
          </p:nvPr>
        </p:nvSpPr>
        <p:spPr>
          <a:xfrm>
            <a:off x="457200" y="2521975"/>
            <a:ext cx="31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60" name="Google Shape;360;p48"/>
          <p:cNvSpPr txBox="1"/>
          <p:nvPr>
            <p:ph idx="1" type="subTitle"/>
          </p:nvPr>
        </p:nvSpPr>
        <p:spPr>
          <a:xfrm>
            <a:off x="477656" y="2648313"/>
            <a:ext cx="31116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48"/>
          <p:cNvSpPr/>
          <p:nvPr/>
        </p:nvSpPr>
        <p:spPr>
          <a:xfrm>
            <a:off x="1849402" y="-710926"/>
            <a:ext cx="9538063" cy="656536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362" name="Shape 362"/>
        <p:cNvGrpSpPr/>
        <p:nvPr/>
      </p:nvGrpSpPr>
      <p:grpSpPr>
        <a:xfrm>
          <a:off x="0" y="0"/>
          <a:ext cx="0" cy="0"/>
          <a:chOff x="0" y="0"/>
          <a:chExt cx="0" cy="0"/>
        </a:xfrm>
      </p:grpSpPr>
      <p:sp>
        <p:nvSpPr>
          <p:cNvPr id="363" name="Google Shape;363;p49"/>
          <p:cNvSpPr txBox="1"/>
          <p:nvPr>
            <p:ph type="title"/>
          </p:nvPr>
        </p:nvSpPr>
        <p:spPr>
          <a:xfrm>
            <a:off x="457200" y="776150"/>
            <a:ext cx="375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64" name="Google Shape;364;p49"/>
          <p:cNvSpPr txBox="1"/>
          <p:nvPr>
            <p:ph idx="1" type="subTitle"/>
          </p:nvPr>
        </p:nvSpPr>
        <p:spPr>
          <a:xfrm>
            <a:off x="460500" y="1613675"/>
            <a:ext cx="37599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49"/>
          <p:cNvSpPr txBox="1"/>
          <p:nvPr/>
        </p:nvSpPr>
        <p:spPr>
          <a:xfrm>
            <a:off x="481362" y="3624400"/>
            <a:ext cx="36840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indent="0" lvl="0" marL="0" rtl="0" algn="ctr">
              <a:spcBef>
                <a:spcPts val="300"/>
              </a:spcBef>
              <a:spcAft>
                <a:spcPts val="0"/>
              </a:spcAft>
              <a:buNone/>
            </a:pPr>
            <a:r>
              <a:t/>
            </a: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2">
    <p:spTree>
      <p:nvGrpSpPr>
        <p:cNvPr id="366" name="Shape 366"/>
        <p:cNvGrpSpPr/>
        <p:nvPr/>
      </p:nvGrpSpPr>
      <p:grpSpPr>
        <a:xfrm>
          <a:off x="0" y="0"/>
          <a:ext cx="0" cy="0"/>
          <a:chOff x="0" y="0"/>
          <a:chExt cx="0" cy="0"/>
        </a:xfrm>
      </p:grpSpPr>
      <p:sp>
        <p:nvSpPr>
          <p:cNvPr id="367" name="Google Shape;367;p5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8" name="Google Shape;368;p50"/>
          <p:cNvSpPr txBox="1"/>
          <p:nvPr>
            <p:ph idx="2" type="title"/>
          </p:nvPr>
        </p:nvSpPr>
        <p:spPr>
          <a:xfrm>
            <a:off x="641800" y="1140525"/>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9" name="Google Shape;369;p50"/>
          <p:cNvSpPr txBox="1"/>
          <p:nvPr>
            <p:ph idx="1" type="subTitle"/>
          </p:nvPr>
        </p:nvSpPr>
        <p:spPr>
          <a:xfrm>
            <a:off x="641800" y="164045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70" name="Google Shape;370;p50"/>
          <p:cNvSpPr txBox="1"/>
          <p:nvPr>
            <p:ph idx="3" type="title"/>
          </p:nvPr>
        </p:nvSpPr>
        <p:spPr>
          <a:xfrm>
            <a:off x="4769400" y="1185650"/>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1" name="Google Shape;371;p50"/>
          <p:cNvSpPr txBox="1"/>
          <p:nvPr>
            <p:ph idx="4" type="subTitle"/>
          </p:nvPr>
        </p:nvSpPr>
        <p:spPr>
          <a:xfrm>
            <a:off x="4769400" y="164039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theme" Target="../theme/theme2.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0" name="Shape 150"/>
        <p:cNvGrpSpPr/>
        <p:nvPr/>
      </p:nvGrpSpPr>
      <p:grpSpPr>
        <a:xfrm>
          <a:off x="0" y="0"/>
          <a:ext cx="0" cy="0"/>
          <a:chOff x="0" y="0"/>
          <a:chExt cx="0" cy="0"/>
        </a:xfrm>
      </p:grpSpPr>
      <p:sp>
        <p:nvSpPr>
          <p:cNvPr id="151" name="Google Shape;15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152" name="Google Shape;15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51"/>
          <p:cNvSpPr txBox="1"/>
          <p:nvPr>
            <p:ph type="ctrTitle"/>
          </p:nvPr>
        </p:nvSpPr>
        <p:spPr>
          <a:xfrm>
            <a:off x="160725" y="338375"/>
            <a:ext cx="4390800" cy="3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SKIN CANCER DETECTION</a:t>
            </a:r>
            <a:endParaRPr sz="4800"/>
          </a:p>
        </p:txBody>
      </p:sp>
      <p:sp>
        <p:nvSpPr>
          <p:cNvPr id="377" name="Google Shape;377;p51"/>
          <p:cNvSpPr txBox="1"/>
          <p:nvPr>
            <p:ph idx="1" type="subTitle"/>
          </p:nvPr>
        </p:nvSpPr>
        <p:spPr>
          <a:xfrm>
            <a:off x="239900" y="3282600"/>
            <a:ext cx="2520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Go-to-Market / Sustainability Proposal</a:t>
            </a:r>
            <a:endParaRPr/>
          </a:p>
          <a:p>
            <a:pPr indent="0" lvl="0" marL="0" rtl="0" algn="l">
              <a:spcBef>
                <a:spcPts val="0"/>
              </a:spcBef>
              <a:spcAft>
                <a:spcPts val="0"/>
              </a:spcAft>
              <a:buNone/>
            </a:pPr>
            <a:r>
              <a:t/>
            </a:r>
            <a:endParaRPr/>
          </a:p>
        </p:txBody>
      </p:sp>
      <p:sp>
        <p:nvSpPr>
          <p:cNvPr id="378" name="Google Shape;378;p51"/>
          <p:cNvSpPr/>
          <p:nvPr/>
        </p:nvSpPr>
        <p:spPr>
          <a:xfrm>
            <a:off x="8964223" y="2608744"/>
            <a:ext cx="120227" cy="161505"/>
          </a:xfrm>
          <a:custGeom>
            <a:rect b="b" l="l" r="r" t="t"/>
            <a:pathLst>
              <a:path extrusionOk="0" h="2328" w="1733">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51"/>
          <p:cNvGrpSpPr/>
          <p:nvPr/>
        </p:nvGrpSpPr>
        <p:grpSpPr>
          <a:xfrm>
            <a:off x="4384025" y="753975"/>
            <a:ext cx="4561734" cy="3321225"/>
            <a:chOff x="4384025" y="753975"/>
            <a:chExt cx="4561734" cy="3321225"/>
          </a:xfrm>
        </p:grpSpPr>
        <p:sp>
          <p:nvSpPr>
            <p:cNvPr id="380" name="Google Shape;380;p51"/>
            <p:cNvSpPr/>
            <p:nvPr/>
          </p:nvSpPr>
          <p:spPr>
            <a:xfrm>
              <a:off x="5131531" y="3948106"/>
              <a:ext cx="109315" cy="84899"/>
            </a:xfrm>
            <a:custGeom>
              <a:rect b="b" l="l" r="r" t="t"/>
              <a:pathLst>
                <a:path extrusionOk="0" h="1164" w="1499">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5151804" y="3907261"/>
              <a:ext cx="46453" cy="64841"/>
            </a:xfrm>
            <a:custGeom>
              <a:rect b="b" l="l" r="r" t="t"/>
              <a:pathLst>
                <a:path extrusionOk="0" h="889" w="637">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5545100" y="3905000"/>
              <a:ext cx="50902" cy="71843"/>
            </a:xfrm>
            <a:custGeom>
              <a:rect b="b" l="l" r="r" t="t"/>
              <a:pathLst>
                <a:path extrusionOk="0" h="985" w="698">
                  <a:moveTo>
                    <a:pt x="554" y="0"/>
                  </a:moveTo>
                  <a:lnTo>
                    <a:pt x="0" y="72"/>
                  </a:lnTo>
                  <a:lnTo>
                    <a:pt x="144" y="985"/>
                  </a:lnTo>
                  <a:lnTo>
                    <a:pt x="697" y="933"/>
                  </a:lnTo>
                  <a:lnTo>
                    <a:pt x="554"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
            <p:cNvSpPr/>
            <p:nvPr/>
          </p:nvSpPr>
          <p:spPr>
            <a:xfrm>
              <a:off x="5547360" y="3954962"/>
              <a:ext cx="160727" cy="62507"/>
            </a:xfrm>
            <a:custGeom>
              <a:rect b="b" l="l" r="r" t="t"/>
              <a:pathLst>
                <a:path extrusionOk="0" h="857" w="2204">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p:nvPr/>
          </p:nvSpPr>
          <p:spPr>
            <a:xfrm>
              <a:off x="5156691" y="3957296"/>
              <a:ext cx="51631" cy="25674"/>
            </a:xfrm>
            <a:custGeom>
              <a:rect b="b" l="l" r="r" t="t"/>
              <a:pathLst>
                <a:path extrusionOk="0" h="352" w="708">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5530948" y="1003944"/>
              <a:ext cx="377955" cy="177947"/>
            </a:xfrm>
            <a:custGeom>
              <a:rect b="b" l="l" r="r" t="t"/>
              <a:pathLst>
                <a:path extrusionOk="0" h="2565" w="5448">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5071055" y="3718270"/>
              <a:ext cx="663641" cy="130217"/>
            </a:xfrm>
            <a:custGeom>
              <a:rect b="b" l="l" r="r" t="t"/>
              <a:pathLst>
                <a:path extrusionOk="0" h="1877" w="9566">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5070361" y="3666308"/>
              <a:ext cx="664335" cy="100386"/>
            </a:xfrm>
            <a:custGeom>
              <a:rect b="b" l="l" r="r" t="t"/>
              <a:pathLst>
                <a:path extrusionOk="0" h="1447" w="9576">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a:off x="5138627" y="3687676"/>
              <a:ext cx="527736" cy="46967"/>
            </a:xfrm>
            <a:custGeom>
              <a:rect b="b" l="l" r="r" t="t"/>
              <a:pathLst>
                <a:path extrusionOk="0" h="677" w="7607">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5138627" y="3687676"/>
              <a:ext cx="527736" cy="30664"/>
            </a:xfrm>
            <a:custGeom>
              <a:rect b="b" l="l" r="r" t="t"/>
              <a:pathLst>
                <a:path extrusionOk="0" h="442" w="7607">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p:nvPr/>
          </p:nvSpPr>
          <p:spPr>
            <a:xfrm>
              <a:off x="5023393" y="3627180"/>
              <a:ext cx="663641" cy="130980"/>
            </a:xfrm>
            <a:custGeom>
              <a:rect b="b" l="l" r="r" t="t"/>
              <a:pathLst>
                <a:path extrusionOk="0" h="1888" w="9566">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1"/>
            <p:cNvSpPr/>
            <p:nvPr/>
          </p:nvSpPr>
          <p:spPr>
            <a:xfrm>
              <a:off x="5023393" y="3575981"/>
              <a:ext cx="662878" cy="100386"/>
            </a:xfrm>
            <a:custGeom>
              <a:rect b="b" l="l" r="r" t="t"/>
              <a:pathLst>
                <a:path extrusionOk="0" h="1447" w="9555">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5090965" y="3597348"/>
              <a:ext cx="527805" cy="46967"/>
            </a:xfrm>
            <a:custGeom>
              <a:rect b="b" l="l" r="r" t="t"/>
              <a:pathLst>
                <a:path extrusionOk="0" h="677" w="7608">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5090965" y="3597348"/>
              <a:ext cx="527042" cy="29901"/>
            </a:xfrm>
            <a:custGeom>
              <a:rect b="b" l="l" r="r" t="t"/>
              <a:pathLst>
                <a:path extrusionOk="0" h="431" w="7597">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5076743" y="3536159"/>
              <a:ext cx="663641" cy="130217"/>
            </a:xfrm>
            <a:custGeom>
              <a:rect b="b" l="l" r="r" t="t"/>
              <a:pathLst>
                <a:path extrusionOk="0" h="1877" w="9566">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1"/>
            <p:cNvSpPr/>
            <p:nvPr/>
          </p:nvSpPr>
          <p:spPr>
            <a:xfrm>
              <a:off x="5076743" y="3484266"/>
              <a:ext cx="663641" cy="101079"/>
            </a:xfrm>
            <a:custGeom>
              <a:rect b="b" l="l" r="r" t="t"/>
              <a:pathLst>
                <a:path extrusionOk="0" h="1457" w="9566">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p:nvPr/>
          </p:nvSpPr>
          <p:spPr>
            <a:xfrm>
              <a:off x="5144316" y="3506327"/>
              <a:ext cx="527736" cy="46273"/>
            </a:xfrm>
            <a:custGeom>
              <a:rect b="b" l="l" r="r" t="t"/>
              <a:pathLst>
                <a:path extrusionOk="0" h="667" w="7607">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p:nvPr/>
          </p:nvSpPr>
          <p:spPr>
            <a:xfrm>
              <a:off x="5144316" y="3506327"/>
              <a:ext cx="528499" cy="29901"/>
            </a:xfrm>
            <a:custGeom>
              <a:rect b="b" l="l" r="r" t="t"/>
              <a:pathLst>
                <a:path extrusionOk="0" h="431" w="7618">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p:nvPr/>
          </p:nvSpPr>
          <p:spPr>
            <a:xfrm>
              <a:off x="5100192" y="3443751"/>
              <a:ext cx="663641" cy="130217"/>
            </a:xfrm>
            <a:custGeom>
              <a:rect b="b" l="l" r="r" t="t"/>
              <a:pathLst>
                <a:path extrusionOk="0" h="1877" w="9566">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5316437"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1"/>
            <p:cNvSpPr/>
            <p:nvPr/>
          </p:nvSpPr>
          <p:spPr>
            <a:xfrm>
              <a:off x="5462196"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p:nvPr/>
          </p:nvSpPr>
          <p:spPr>
            <a:xfrm>
              <a:off x="5100192" y="3391788"/>
              <a:ext cx="663641" cy="101079"/>
            </a:xfrm>
            <a:custGeom>
              <a:rect b="b" l="l" r="r" t="t"/>
              <a:pathLst>
                <a:path extrusionOk="0" h="1457" w="9566">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5167765" y="3413850"/>
              <a:ext cx="527805" cy="46273"/>
            </a:xfrm>
            <a:custGeom>
              <a:rect b="b" l="l" r="r" t="t"/>
              <a:pathLst>
                <a:path extrusionOk="0" h="667" w="7608">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5167765" y="3413850"/>
              <a:ext cx="527805" cy="29970"/>
            </a:xfrm>
            <a:custGeom>
              <a:rect b="b" l="l" r="r" t="t"/>
              <a:pathLst>
                <a:path extrusionOk="0" h="432" w="7608">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p:nvPr/>
          </p:nvSpPr>
          <p:spPr>
            <a:xfrm>
              <a:off x="5020549" y="3352660"/>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1"/>
            <p:cNvSpPr/>
            <p:nvPr/>
          </p:nvSpPr>
          <p:spPr>
            <a:xfrm>
              <a:off x="5020549" y="3300073"/>
              <a:ext cx="663641" cy="101010"/>
            </a:xfrm>
            <a:custGeom>
              <a:rect b="b" l="l" r="r" t="t"/>
              <a:pathLst>
                <a:path extrusionOk="0" h="1456"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1"/>
            <p:cNvSpPr/>
            <p:nvPr/>
          </p:nvSpPr>
          <p:spPr>
            <a:xfrm>
              <a:off x="5088815" y="3322135"/>
              <a:ext cx="527805" cy="46967"/>
            </a:xfrm>
            <a:custGeom>
              <a:rect b="b" l="l" r="r" t="t"/>
              <a:pathLst>
                <a:path extrusionOk="0" h="677" w="7608">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1"/>
            <p:cNvSpPr/>
            <p:nvPr/>
          </p:nvSpPr>
          <p:spPr>
            <a:xfrm>
              <a:off x="5088815" y="3322135"/>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a:off x="5084583" y="3261639"/>
              <a:ext cx="663572" cy="130217"/>
            </a:xfrm>
            <a:custGeom>
              <a:rect b="b" l="l" r="r" t="t"/>
              <a:pathLst>
                <a:path extrusionOk="0" h="1877" w="9565">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1"/>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1"/>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1"/>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5084583" y="3209052"/>
              <a:ext cx="664335" cy="101010"/>
            </a:xfrm>
            <a:custGeom>
              <a:rect b="b" l="l" r="r" t="t"/>
              <a:pathLst>
                <a:path extrusionOk="0" h="1456" w="9576">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5152849" y="3231044"/>
              <a:ext cx="527736" cy="47036"/>
            </a:xfrm>
            <a:custGeom>
              <a:rect b="b" l="l" r="r" t="t"/>
              <a:pathLst>
                <a:path extrusionOk="0" h="678" w="7607">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5152849" y="3231808"/>
              <a:ext cx="527736" cy="29901"/>
            </a:xfrm>
            <a:custGeom>
              <a:rect b="b" l="l" r="r" t="t"/>
              <a:pathLst>
                <a:path extrusionOk="0" h="431" w="7607">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p:nvPr/>
          </p:nvSpPr>
          <p:spPr>
            <a:xfrm>
              <a:off x="5026931" y="3169924"/>
              <a:ext cx="664335" cy="130217"/>
            </a:xfrm>
            <a:custGeom>
              <a:rect b="b" l="l" r="r" t="t"/>
              <a:pathLst>
                <a:path extrusionOk="0" h="1877" w="9576">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1"/>
            <p:cNvSpPr/>
            <p:nvPr/>
          </p:nvSpPr>
          <p:spPr>
            <a:xfrm>
              <a:off x="5121560"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1"/>
            <p:cNvSpPr/>
            <p:nvPr/>
          </p:nvSpPr>
          <p:spPr>
            <a:xfrm>
              <a:off x="5179836"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1"/>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1"/>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1"/>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p:nvPr/>
          </p:nvSpPr>
          <p:spPr>
            <a:xfrm>
              <a:off x="5026931" y="3117962"/>
              <a:ext cx="664335" cy="101079"/>
            </a:xfrm>
            <a:custGeom>
              <a:rect b="b" l="l" r="r" t="t"/>
              <a:pathLst>
                <a:path extrusionOk="0" h="1457" w="9576">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5095197" y="3140023"/>
              <a:ext cx="527805" cy="46342"/>
            </a:xfrm>
            <a:custGeom>
              <a:rect b="b" l="l" r="r" t="t"/>
              <a:pathLst>
                <a:path extrusionOk="0" h="668" w="7608">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5095197" y="3140023"/>
              <a:ext cx="527805" cy="29970"/>
            </a:xfrm>
            <a:custGeom>
              <a:rect b="b" l="l" r="r" t="t"/>
              <a:pathLst>
                <a:path extrusionOk="0" h="432" w="7608">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1"/>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4693372" y="3762324"/>
              <a:ext cx="663641" cy="130217"/>
            </a:xfrm>
            <a:custGeom>
              <a:rect b="b" l="l" r="r" t="t"/>
              <a:pathLst>
                <a:path extrusionOk="0" h="1877" w="9566">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5188369" y="3728885"/>
              <a:ext cx="16442" cy="183566"/>
            </a:xfrm>
            <a:custGeom>
              <a:rect b="b" l="l" r="r" t="t"/>
              <a:pathLst>
                <a:path extrusionOk="0" h="2646" w="237">
                  <a:moveTo>
                    <a:pt x="1" y="1"/>
                  </a:moveTo>
                  <a:lnTo>
                    <a:pt x="1" y="2646"/>
                  </a:lnTo>
                  <a:lnTo>
                    <a:pt x="237" y="2646"/>
                  </a:lnTo>
                  <a:lnTo>
                    <a:pt x="23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474103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4788001"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484558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4909617"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4979270"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4693372" y="3710431"/>
              <a:ext cx="663641" cy="100316"/>
            </a:xfrm>
            <a:custGeom>
              <a:rect b="b" l="l" r="r" t="t"/>
              <a:pathLst>
                <a:path extrusionOk="0" h="1446" w="9566">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4760944" y="3731729"/>
              <a:ext cx="527805" cy="47036"/>
            </a:xfrm>
            <a:custGeom>
              <a:rect b="b" l="l" r="r" t="t"/>
              <a:pathLst>
                <a:path extrusionOk="0" h="678" w="7608">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4760944" y="3731729"/>
              <a:ext cx="527805" cy="30664"/>
            </a:xfrm>
            <a:custGeom>
              <a:rect b="b" l="l" r="r" t="t"/>
              <a:pathLst>
                <a:path extrusionOk="0" h="442" w="7608">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4741727" y="3671303"/>
              <a:ext cx="663641" cy="130217"/>
            </a:xfrm>
            <a:custGeom>
              <a:rect b="b" l="l" r="r" t="t"/>
              <a:pathLst>
                <a:path extrusionOk="0" h="1877" w="9566">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5172760"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4748179" y="3637864"/>
              <a:ext cx="16442" cy="184260"/>
            </a:xfrm>
            <a:custGeom>
              <a:rect b="b" l="l" r="r" t="t"/>
              <a:pathLst>
                <a:path extrusionOk="0" h="2656" w="237">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478938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4835662"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89393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957278" y="3637864"/>
              <a:ext cx="16372" cy="184260"/>
            </a:xfrm>
            <a:custGeom>
              <a:rect b="b" l="l" r="r" t="t"/>
              <a:pathLst>
                <a:path extrusionOk="0" h="2656" w="236">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5026931"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4741033" y="3619410"/>
              <a:ext cx="664335" cy="101010"/>
            </a:xfrm>
            <a:custGeom>
              <a:rect b="b" l="l" r="r" t="t"/>
              <a:pathLst>
                <a:path extrusionOk="0" h="1456" w="9576">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4810062" y="3641402"/>
              <a:ext cx="527042" cy="46343"/>
            </a:xfrm>
            <a:custGeom>
              <a:rect b="b" l="l" r="r" t="t"/>
              <a:pathLst>
                <a:path extrusionOk="0" h="668" w="7597">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4809299" y="3641402"/>
              <a:ext cx="527805" cy="29970"/>
            </a:xfrm>
            <a:custGeom>
              <a:rect b="b" l="l" r="r" t="t"/>
              <a:pathLst>
                <a:path extrusionOk="0" h="432" w="7608">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4687683" y="3580282"/>
              <a:ext cx="663641" cy="130217"/>
            </a:xfrm>
            <a:custGeom>
              <a:rect b="b" l="l" r="r" t="t"/>
              <a:pathLst>
                <a:path extrusionOk="0" h="1877" w="9566">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5241026"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5182680"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5049687"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1"/>
            <p:cNvSpPr/>
            <p:nvPr/>
          </p:nvSpPr>
          <p:spPr>
            <a:xfrm>
              <a:off x="4735345"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478161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839894"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490392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4972888"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p:nvPr/>
          </p:nvSpPr>
          <p:spPr>
            <a:xfrm>
              <a:off x="4687683" y="3528320"/>
              <a:ext cx="663641" cy="100386"/>
            </a:xfrm>
            <a:custGeom>
              <a:rect b="b" l="l" r="r" t="t"/>
              <a:pathLst>
                <a:path extrusionOk="0" h="1447" w="9566">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4755255" y="3549687"/>
              <a:ext cx="527805" cy="47036"/>
            </a:xfrm>
            <a:custGeom>
              <a:rect b="b" l="l" r="r" t="t"/>
              <a:pathLst>
                <a:path extrusionOk="0" h="678" w="7608">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4755949" y="3549687"/>
              <a:ext cx="527805" cy="30664"/>
            </a:xfrm>
            <a:custGeom>
              <a:rect b="b" l="l" r="r" t="t"/>
              <a:pathLst>
                <a:path extrusionOk="0" h="442" w="7608">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4664234" y="3487804"/>
              <a:ext cx="663641" cy="130217"/>
            </a:xfrm>
            <a:custGeom>
              <a:rect b="b" l="l" r="r" t="t"/>
              <a:pathLst>
                <a:path extrusionOk="0" h="1877" w="9566">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5217577"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5159231"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5095961"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a:off x="5026238"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a:off x="4442780"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4483295"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4758863"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4816445"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4880479"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4950132"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4664234" y="343591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4731806" y="3457209"/>
              <a:ext cx="527805" cy="47036"/>
            </a:xfrm>
            <a:custGeom>
              <a:rect b="b" l="l" r="r" t="t"/>
              <a:pathLst>
                <a:path extrusionOk="0" h="678" w="7608">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4731806" y="3457209"/>
              <a:ext cx="527805" cy="30664"/>
            </a:xfrm>
            <a:custGeom>
              <a:rect b="b" l="l" r="r" t="t"/>
              <a:pathLst>
                <a:path extrusionOk="0" h="442" w="7608">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4743184" y="3396783"/>
              <a:ext cx="663641" cy="130217"/>
            </a:xfrm>
            <a:custGeom>
              <a:rect b="b" l="l" r="r" t="t"/>
              <a:pathLst>
                <a:path extrusionOk="0" h="1877" w="9566">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5238875"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5174910" y="3363344"/>
              <a:ext cx="15679" cy="183566"/>
            </a:xfrm>
            <a:custGeom>
              <a:rect b="b" l="l" r="r" t="t"/>
              <a:pathLst>
                <a:path extrusionOk="0" h="2646" w="226">
                  <a:moveTo>
                    <a:pt x="0" y="1"/>
                  </a:moveTo>
                  <a:lnTo>
                    <a:pt x="0"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4750260" y="3363344"/>
              <a:ext cx="15748" cy="183566"/>
            </a:xfrm>
            <a:custGeom>
              <a:rect b="b" l="l" r="r" t="t"/>
              <a:pathLst>
                <a:path extrusionOk="0" h="2646" w="227">
                  <a:moveTo>
                    <a:pt x="1" y="1"/>
                  </a:moveTo>
                  <a:lnTo>
                    <a:pt x="1" y="2645"/>
                  </a:lnTo>
                  <a:lnTo>
                    <a:pt x="227" y="2645"/>
                  </a:lnTo>
                  <a:lnTo>
                    <a:pt x="22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479084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4837743"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489539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4959359"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5029082"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4743184" y="3344890"/>
              <a:ext cx="663641" cy="100316"/>
            </a:xfrm>
            <a:custGeom>
              <a:rect b="b" l="l" r="r" t="t"/>
              <a:pathLst>
                <a:path extrusionOk="0" h="1446" w="9566">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4811450" y="3366188"/>
              <a:ext cx="527805" cy="47036"/>
            </a:xfrm>
            <a:custGeom>
              <a:rect b="b" l="l" r="r" t="t"/>
              <a:pathLst>
                <a:path extrusionOk="0" h="678" w="7608">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4811450" y="3366188"/>
              <a:ext cx="527805" cy="30664"/>
            </a:xfrm>
            <a:custGeom>
              <a:rect b="b" l="l" r="r" t="t"/>
              <a:pathLst>
                <a:path extrusionOk="0" h="442" w="7608">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4679150" y="3304999"/>
              <a:ext cx="664335" cy="130980"/>
            </a:xfrm>
            <a:custGeom>
              <a:rect b="b" l="l" r="r" t="t"/>
              <a:pathLst>
                <a:path extrusionOk="0" h="1888" w="9576">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5279460"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5232492" y="3271629"/>
              <a:ext cx="15748" cy="184260"/>
            </a:xfrm>
            <a:custGeom>
              <a:rect b="b" l="l" r="r" t="t"/>
              <a:pathLst>
                <a:path extrusionOk="0" h="2656" w="227">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4498905" y="34240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4773779"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4831361" y="3271629"/>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4895395"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4965048" y="32716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4679150" y="3253106"/>
              <a:ext cx="663641" cy="101079"/>
            </a:xfrm>
            <a:custGeom>
              <a:rect b="b" l="l" r="r" t="t"/>
              <a:pathLst>
                <a:path extrusionOk="0" h="1457" w="9566">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4747416" y="3275167"/>
              <a:ext cx="527805" cy="46273"/>
            </a:xfrm>
            <a:custGeom>
              <a:rect b="b" l="l" r="r" t="t"/>
              <a:pathLst>
                <a:path extrusionOk="0" h="667" w="7608">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4746722" y="3275167"/>
              <a:ext cx="528499" cy="29901"/>
            </a:xfrm>
            <a:custGeom>
              <a:rect b="b" l="l" r="r" t="t"/>
              <a:pathLst>
                <a:path extrusionOk="0" h="431" w="7618">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4736801" y="3213978"/>
              <a:ext cx="663572" cy="130217"/>
            </a:xfrm>
            <a:custGeom>
              <a:rect b="b" l="l" r="r" t="t"/>
              <a:pathLst>
                <a:path extrusionOk="0" h="1877" w="9565">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5290074" y="3180539"/>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5231799" y="3180539"/>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4736801" y="3162085"/>
              <a:ext cx="663572" cy="101079"/>
            </a:xfrm>
            <a:custGeom>
              <a:rect b="b" l="l" r="r" t="t"/>
              <a:pathLst>
                <a:path extrusionOk="0" h="1457" w="9565">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4805067" y="3183383"/>
              <a:ext cx="527042" cy="47036"/>
            </a:xfrm>
            <a:custGeom>
              <a:rect b="b" l="l" r="r" t="t"/>
              <a:pathLst>
                <a:path extrusionOk="0" h="678" w="7597">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4804374" y="3183383"/>
              <a:ext cx="527736" cy="30664"/>
            </a:xfrm>
            <a:custGeom>
              <a:rect b="b" l="l" r="r" t="t"/>
              <a:pathLst>
                <a:path extrusionOk="0" h="442" w="7607">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4672074" y="3278706"/>
              <a:ext cx="500055" cy="729270"/>
            </a:xfrm>
            <a:custGeom>
              <a:rect b="b" l="l" r="r" t="t"/>
              <a:pathLst>
                <a:path extrusionOk="0" h="10512" w="7208">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4384025" y="3268577"/>
              <a:ext cx="709151" cy="721361"/>
            </a:xfrm>
            <a:custGeom>
              <a:rect b="b" l="l" r="r" t="t"/>
              <a:pathLst>
                <a:path extrusionOk="0" h="10398" w="10222">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4403242" y="3268577"/>
              <a:ext cx="598914" cy="596972"/>
            </a:xfrm>
            <a:custGeom>
              <a:rect b="b" l="l" r="r" t="t"/>
              <a:pathLst>
                <a:path extrusionOk="0" h="8605" w="8633">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4474352" y="3356892"/>
              <a:ext cx="531343" cy="560619"/>
            </a:xfrm>
            <a:custGeom>
              <a:rect b="b" l="l" r="r" t="t"/>
              <a:pathLst>
                <a:path extrusionOk="0" h="8081" w="7659">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4472895" y="3349053"/>
              <a:ext cx="531343" cy="560619"/>
            </a:xfrm>
            <a:custGeom>
              <a:rect b="b" l="l" r="r" t="t"/>
              <a:pathLst>
                <a:path extrusionOk="0" h="8081" w="7659">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4472895" y="3354811"/>
              <a:ext cx="325091" cy="554861"/>
            </a:xfrm>
            <a:custGeom>
              <a:rect b="b" l="l" r="r" t="t"/>
              <a:pathLst>
                <a:path extrusionOk="0" h="7998" w="4686">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4609497" y="3450064"/>
              <a:ext cx="255369" cy="341256"/>
            </a:xfrm>
            <a:custGeom>
              <a:rect b="b" l="l" r="r" t="t"/>
              <a:pathLst>
                <a:path extrusionOk="0" h="4919" w="3681">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4601657" y="3443265"/>
              <a:ext cx="256063" cy="341464"/>
            </a:xfrm>
            <a:custGeom>
              <a:rect b="b" l="l" r="r" t="t"/>
              <a:pathLst>
                <a:path extrusionOk="0" h="4922" w="3691">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5725339" y="3723196"/>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5725339" y="3671303"/>
              <a:ext cx="663641" cy="100316"/>
            </a:xfrm>
            <a:custGeom>
              <a:rect b="b" l="l" r="r" t="t"/>
              <a:pathLst>
                <a:path extrusionOk="0" h="1446" w="9566">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5793605" y="3692671"/>
              <a:ext cx="527805" cy="46967"/>
            </a:xfrm>
            <a:custGeom>
              <a:rect b="b" l="l" r="r" t="t"/>
              <a:pathLst>
                <a:path extrusionOk="0" h="677" w="7608">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5792911" y="3692671"/>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5676984" y="3632175"/>
              <a:ext cx="663641" cy="130217"/>
            </a:xfrm>
            <a:custGeom>
              <a:rect b="b" l="l" r="r" t="t"/>
              <a:pathLst>
                <a:path extrusionOk="0" h="1877" w="9566">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5676984" y="3580282"/>
              <a:ext cx="663641" cy="101079"/>
            </a:xfrm>
            <a:custGeom>
              <a:rect b="b" l="l" r="r" t="t"/>
              <a:pathLst>
                <a:path extrusionOk="0" h="1457"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5745250" y="3602343"/>
              <a:ext cx="527111" cy="46273"/>
            </a:xfrm>
            <a:custGeom>
              <a:rect b="b" l="l" r="r" t="t"/>
              <a:pathLst>
                <a:path extrusionOk="0" h="667" w="7598">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5745250" y="3602343"/>
              <a:ext cx="527111" cy="29901"/>
            </a:xfrm>
            <a:custGeom>
              <a:rect b="b" l="l" r="r" t="t"/>
              <a:pathLst>
                <a:path extrusionOk="0" h="431" w="7598">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5731028" y="3541154"/>
              <a:ext cx="663641" cy="130217"/>
            </a:xfrm>
            <a:custGeom>
              <a:rect b="b" l="l" r="r" t="t"/>
              <a:pathLst>
                <a:path extrusionOk="0" h="1877" w="9566">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5731028" y="348926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5798600" y="3510559"/>
              <a:ext cx="527805" cy="47036"/>
            </a:xfrm>
            <a:custGeom>
              <a:rect b="b" l="l" r="r" t="t"/>
              <a:pathLst>
                <a:path extrusionOk="0" h="678" w="7608">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5798600" y="3510559"/>
              <a:ext cx="527805" cy="30664"/>
            </a:xfrm>
            <a:custGeom>
              <a:rect b="b" l="l" r="r" t="t"/>
              <a:pathLst>
                <a:path extrusionOk="0" h="442" w="7608">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6503390" y="1343538"/>
              <a:ext cx="634504" cy="551947"/>
            </a:xfrm>
            <a:custGeom>
              <a:rect b="b" l="l" r="r" t="t"/>
              <a:pathLst>
                <a:path extrusionOk="0" h="7956" w="9146">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p:nvPr/>
          </p:nvSpPr>
          <p:spPr>
            <a:xfrm>
              <a:off x="6858317" y="1509208"/>
              <a:ext cx="120990" cy="119880"/>
            </a:xfrm>
            <a:custGeom>
              <a:rect b="b" l="l" r="r" t="t"/>
              <a:pathLst>
                <a:path extrusionOk="0" h="1728" w="1744">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6745928" y="3369727"/>
              <a:ext cx="426101" cy="293109"/>
            </a:xfrm>
            <a:custGeom>
              <a:rect b="b" l="l" r="r" t="t"/>
              <a:pathLst>
                <a:path extrusionOk="0" h="4225" w="6142">
                  <a:moveTo>
                    <a:pt x="1" y="1"/>
                  </a:moveTo>
                  <a:lnTo>
                    <a:pt x="1" y="4224"/>
                  </a:lnTo>
                  <a:lnTo>
                    <a:pt x="6141" y="4224"/>
                  </a:lnTo>
                  <a:lnTo>
                    <a:pt x="6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6745928" y="3369727"/>
              <a:ext cx="426101" cy="120296"/>
            </a:xfrm>
            <a:custGeom>
              <a:rect b="b" l="l" r="r" t="t"/>
              <a:pathLst>
                <a:path extrusionOk="0" h="1734" w="6142">
                  <a:moveTo>
                    <a:pt x="1" y="1"/>
                  </a:moveTo>
                  <a:lnTo>
                    <a:pt x="1" y="1118"/>
                  </a:lnTo>
                  <a:lnTo>
                    <a:pt x="6141" y="1733"/>
                  </a:lnTo>
                  <a:lnTo>
                    <a:pt x="6141" y="1"/>
                  </a:ln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6462874" y="3658468"/>
              <a:ext cx="978673" cy="98929"/>
            </a:xfrm>
            <a:custGeom>
              <a:rect b="b" l="l" r="r" t="t"/>
              <a:pathLst>
                <a:path extrusionOk="0" h="1426" w="14107">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5573891" y="1566859"/>
              <a:ext cx="2770907" cy="1865563"/>
            </a:xfrm>
            <a:custGeom>
              <a:rect b="b" l="l" r="r" t="t"/>
              <a:pathLst>
                <a:path extrusionOk="0" h="26891" w="39941">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5616557" y="1618752"/>
              <a:ext cx="2684813" cy="1602424"/>
            </a:xfrm>
            <a:custGeom>
              <a:rect b="b" l="l" r="r" t="t"/>
              <a:pathLst>
                <a:path extrusionOk="0" h="23098" w="38700">
                  <a:moveTo>
                    <a:pt x="0" y="1"/>
                  </a:moveTo>
                  <a:lnTo>
                    <a:pt x="0" y="23097"/>
                  </a:lnTo>
                  <a:lnTo>
                    <a:pt x="38700" y="23097"/>
                  </a:lnTo>
                  <a:lnTo>
                    <a:pt x="38700" y="1"/>
                  </a:lnTo>
                  <a:close/>
                </a:path>
              </a:pathLst>
            </a:custGeom>
            <a:solidFill>
              <a:srgbClr val="E1E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5964339" y="1708385"/>
              <a:ext cx="2160684" cy="1462286"/>
            </a:xfrm>
            <a:custGeom>
              <a:rect b="b" l="l" r="r" t="t"/>
              <a:pathLst>
                <a:path extrusionOk="0" h="21078" w="31145">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5964339" y="1703390"/>
              <a:ext cx="2160684" cy="106074"/>
            </a:xfrm>
            <a:custGeom>
              <a:rect b="b" l="l" r="r" t="t"/>
              <a:pathLst>
                <a:path extrusionOk="0" h="1529" w="31145">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6041832"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6115787"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6190504" y="1751051"/>
              <a:ext cx="42041" cy="36006"/>
            </a:xfrm>
            <a:custGeom>
              <a:rect b="b" l="l" r="r" t="t"/>
              <a:pathLst>
                <a:path extrusionOk="0" h="519" w="606">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5792217" y="1684936"/>
              <a:ext cx="2160684" cy="1462980"/>
            </a:xfrm>
            <a:custGeom>
              <a:rect b="b" l="l" r="r" t="t"/>
              <a:pathLst>
                <a:path extrusionOk="0" h="21088" w="31145">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5746013" y="1653648"/>
              <a:ext cx="2161378" cy="1462286"/>
            </a:xfrm>
            <a:custGeom>
              <a:rect b="b" l="l" r="r" t="t"/>
              <a:pathLst>
                <a:path extrusionOk="0" h="21078" w="31155">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5746013" y="1649347"/>
              <a:ext cx="2161378" cy="106074"/>
            </a:xfrm>
            <a:custGeom>
              <a:rect b="b" l="l" r="r" t="t"/>
              <a:pathLst>
                <a:path extrusionOk="0" h="1529" w="31155">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5824200" y="1697008"/>
              <a:ext cx="42041" cy="35589"/>
            </a:xfrm>
            <a:custGeom>
              <a:rect b="b" l="l" r="r" t="t"/>
              <a:pathLst>
                <a:path extrusionOk="0" h="513" w="606">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5902802" y="1699297"/>
              <a:ext cx="39197" cy="31011"/>
            </a:xfrm>
            <a:custGeom>
              <a:rect b="b" l="l" r="r" t="t"/>
              <a:pathLst>
                <a:path extrusionOk="0" h="447" w="565">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5972178" y="1697008"/>
              <a:ext cx="41972" cy="35589"/>
            </a:xfrm>
            <a:custGeom>
              <a:rect b="b" l="l" r="r" t="t"/>
              <a:pathLst>
                <a:path extrusionOk="0" h="513" w="605">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5896767" y="1881894"/>
              <a:ext cx="1913917" cy="1172160"/>
            </a:xfrm>
            <a:custGeom>
              <a:rect b="b" l="l" r="r" t="t"/>
              <a:pathLst>
                <a:path extrusionOk="0" h="16896" w="27588">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5840572" y="1807246"/>
              <a:ext cx="1913918" cy="1171397"/>
            </a:xfrm>
            <a:custGeom>
              <a:rect b="b" l="l" r="r" t="t"/>
              <a:pathLst>
                <a:path extrusionOk="0" h="16885" w="27588">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5962188" y="2226137"/>
              <a:ext cx="1696982" cy="666486"/>
            </a:xfrm>
            <a:custGeom>
              <a:rect b="b" l="l" r="r" t="t"/>
              <a:pathLst>
                <a:path extrusionOk="0" h="9607" w="24461">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7334791" y="1913183"/>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a:off x="7334791" y="1946622"/>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7334791" y="1980061"/>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7175504" y="1913183"/>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7175504" y="1946622"/>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1"/>
            <p:cNvSpPr/>
            <p:nvPr/>
          </p:nvSpPr>
          <p:spPr>
            <a:xfrm>
              <a:off x="7175504" y="1980061"/>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5968571" y="2040487"/>
              <a:ext cx="1677071" cy="645118"/>
            </a:xfrm>
            <a:custGeom>
              <a:rect b="b" l="l" r="r" t="t"/>
              <a:pathLst>
                <a:path extrusionOk="0" fill="none" h="9299" w="24174">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5962188" y="1938088"/>
              <a:ext cx="1713354" cy="955224"/>
            </a:xfrm>
            <a:custGeom>
              <a:rect b="b" l="l" r="r" t="t"/>
              <a:pathLst>
                <a:path extrusionOk="0" fill="none" h="13769" w="24697">
                  <a:moveTo>
                    <a:pt x="24696" y="13768"/>
                  </a:moveTo>
                  <a:lnTo>
                    <a:pt x="1" y="13768"/>
                  </a:lnTo>
                  <a:lnTo>
                    <a:pt x="1" y="1"/>
                  </a:ln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5962188" y="2055472"/>
              <a:ext cx="1697676" cy="837148"/>
            </a:xfrm>
            <a:custGeom>
              <a:rect b="b" l="l" r="r" t="t"/>
              <a:pathLst>
                <a:path extrusionOk="0" h="12067" w="24471">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5950325" y="2308555"/>
              <a:ext cx="33924" cy="27334"/>
            </a:xfrm>
            <a:custGeom>
              <a:rect b="b" l="l" r="r" t="t"/>
              <a:pathLst>
                <a:path extrusionOk="0" h="394" w="489">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6119394" y="2589527"/>
              <a:ext cx="34132" cy="27611"/>
            </a:xfrm>
            <a:custGeom>
              <a:rect b="b" l="l" r="r" t="t"/>
              <a:pathLst>
                <a:path extrusionOk="0" h="398" w="492">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6763688" y="2132202"/>
              <a:ext cx="33647" cy="27334"/>
            </a:xfrm>
            <a:custGeom>
              <a:rect b="b" l="l" r="r" t="t"/>
              <a:pathLst>
                <a:path extrusionOk="0" h="394" w="485">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6595174" y="2310706"/>
              <a:ext cx="34202" cy="27195"/>
            </a:xfrm>
            <a:custGeom>
              <a:rect b="b" l="l" r="r" t="t"/>
              <a:pathLst>
                <a:path extrusionOk="0" h="392" w="493">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a:off x="7455019" y="2273035"/>
              <a:ext cx="34341" cy="27264"/>
            </a:xfrm>
            <a:custGeom>
              <a:rect b="b" l="l" r="r" t="t"/>
              <a:pathLst>
                <a:path extrusionOk="0" h="393" w="495">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7627141" y="2029040"/>
              <a:ext cx="34341" cy="27334"/>
            </a:xfrm>
            <a:custGeom>
              <a:rect b="b" l="l" r="r" t="t"/>
              <a:pathLst>
                <a:path extrusionOk="0" h="394" w="495">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7148516" y="2564690"/>
              <a:ext cx="27056" cy="22131"/>
            </a:xfrm>
            <a:custGeom>
              <a:rect b="b" l="l" r="r" t="t"/>
              <a:pathLst>
                <a:path extrusionOk="0" h="319" w="39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6473558" y="2495592"/>
              <a:ext cx="34826" cy="27750"/>
            </a:xfrm>
            <a:custGeom>
              <a:rect b="b" l="l" r="r" t="t"/>
              <a:pathLst>
                <a:path extrusionOk="0" h="400" w="502">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1"/>
            <p:cNvSpPr/>
            <p:nvPr/>
          </p:nvSpPr>
          <p:spPr>
            <a:xfrm>
              <a:off x="6994849" y="2430171"/>
              <a:ext cx="34341" cy="27611"/>
            </a:xfrm>
            <a:custGeom>
              <a:rect b="b" l="l" r="r" t="t"/>
              <a:pathLst>
                <a:path extrusionOk="0" h="398" w="495">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6104409" y="2292252"/>
              <a:ext cx="74023" cy="182872"/>
            </a:xfrm>
            <a:custGeom>
              <a:rect b="b" l="l" r="r" t="t"/>
              <a:pathLst>
                <a:path extrusionOk="0" h="2636" w="1067">
                  <a:moveTo>
                    <a:pt x="1" y="1"/>
                  </a:moveTo>
                  <a:lnTo>
                    <a:pt x="1" y="2636"/>
                  </a:lnTo>
                  <a:lnTo>
                    <a:pt x="1067" y="2636"/>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1"/>
            <p:cNvSpPr/>
            <p:nvPr/>
          </p:nvSpPr>
          <p:spPr>
            <a:xfrm>
              <a:off x="6135697" y="2233282"/>
              <a:ext cx="12210" cy="300879"/>
            </a:xfrm>
            <a:custGeom>
              <a:rect b="b" l="l" r="r" t="t"/>
              <a:pathLst>
                <a:path extrusionOk="0" h="4337" w="176">
                  <a:moveTo>
                    <a:pt x="1" y="0"/>
                  </a:moveTo>
                  <a:lnTo>
                    <a:pt x="1" y="4336"/>
                  </a:lnTo>
                  <a:lnTo>
                    <a:pt x="175" y="4336"/>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1"/>
            <p:cNvSpPr/>
            <p:nvPr/>
          </p:nvSpPr>
          <p:spPr>
            <a:xfrm>
              <a:off x="6257313" y="2411023"/>
              <a:ext cx="74093" cy="182179"/>
            </a:xfrm>
            <a:custGeom>
              <a:rect b="b" l="l" r="r" t="t"/>
              <a:pathLst>
                <a:path extrusionOk="0" h="2626" w="1068">
                  <a:moveTo>
                    <a:pt x="1" y="1"/>
                  </a:moveTo>
                  <a:lnTo>
                    <a:pt x="1" y="2625"/>
                  </a:lnTo>
                  <a:lnTo>
                    <a:pt x="1067" y="2625"/>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6287908" y="2351290"/>
              <a:ext cx="12141" cy="300949"/>
            </a:xfrm>
            <a:custGeom>
              <a:rect b="b" l="l" r="r" t="t"/>
              <a:pathLst>
                <a:path extrusionOk="0" h="4338"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6446502" y="2231132"/>
              <a:ext cx="74023" cy="182803"/>
            </a:xfrm>
            <a:custGeom>
              <a:rect b="b" l="l" r="r" t="t"/>
              <a:pathLst>
                <a:path extrusionOk="0" h="2635"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6477790" y="2172093"/>
              <a:ext cx="12210" cy="300879"/>
            </a:xfrm>
            <a:custGeom>
              <a:rect b="b" l="l" r="r" t="t"/>
              <a:pathLst>
                <a:path extrusionOk="0" h="4337" w="176">
                  <a:moveTo>
                    <a:pt x="1" y="0"/>
                  </a:moveTo>
                  <a:lnTo>
                    <a:pt x="1" y="4337"/>
                  </a:lnTo>
                  <a:lnTo>
                    <a:pt x="175" y="4337"/>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6570962" y="2050477"/>
              <a:ext cx="74023" cy="182872"/>
            </a:xfrm>
            <a:custGeom>
              <a:rect b="b" l="l" r="r" t="t"/>
              <a:pathLst>
                <a:path extrusionOk="0" h="2636"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6601557" y="1991438"/>
              <a:ext cx="12141" cy="300879"/>
            </a:xfrm>
            <a:custGeom>
              <a:rect b="b" l="l" r="r" t="t"/>
              <a:pathLst>
                <a:path extrusionOk="0" h="4337"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6746622" y="1884739"/>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6777217" y="1827850"/>
              <a:ext cx="11447" cy="290265"/>
            </a:xfrm>
            <a:custGeom>
              <a:rect b="b" l="l" r="r" t="t"/>
              <a:pathLst>
                <a:path extrusionOk="0" h="4184" w="165">
                  <a:moveTo>
                    <a:pt x="1" y="1"/>
                  </a:moveTo>
                  <a:lnTo>
                    <a:pt x="1" y="4183"/>
                  </a:lnTo>
                  <a:lnTo>
                    <a:pt x="165" y="4183"/>
                  </a:lnTo>
                  <a:lnTo>
                    <a:pt x="16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6988466" y="2164253"/>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p:nvPr/>
          </p:nvSpPr>
          <p:spPr>
            <a:xfrm>
              <a:off x="7018298" y="2106672"/>
              <a:ext cx="12210" cy="290959"/>
            </a:xfrm>
            <a:custGeom>
              <a:rect b="b" l="l" r="r" t="t"/>
              <a:pathLst>
                <a:path extrusionOk="0" h="4194" w="176">
                  <a:moveTo>
                    <a:pt x="1" y="0"/>
                  </a:moveTo>
                  <a:lnTo>
                    <a:pt x="1" y="4193"/>
                  </a:lnTo>
                  <a:lnTo>
                    <a:pt x="175" y="4193"/>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7127149" y="2306474"/>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7157050" y="2248892"/>
              <a:ext cx="11447" cy="290959"/>
            </a:xfrm>
            <a:custGeom>
              <a:rect b="b" l="l" r="r" t="t"/>
              <a:pathLst>
                <a:path extrusionOk="0" h="4194" w="165">
                  <a:moveTo>
                    <a:pt x="0" y="1"/>
                  </a:moveTo>
                  <a:lnTo>
                    <a:pt x="0" y="4193"/>
                  </a:lnTo>
                  <a:lnTo>
                    <a:pt x="164" y="4193"/>
                  </a:lnTo>
                  <a:lnTo>
                    <a:pt x="164"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7289280" y="2172787"/>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7319181" y="2115899"/>
              <a:ext cx="12141" cy="290959"/>
            </a:xfrm>
            <a:custGeom>
              <a:rect b="b" l="l" r="r" t="t"/>
              <a:pathLst>
                <a:path extrusionOk="0" h="4194" w="175">
                  <a:moveTo>
                    <a:pt x="0" y="1"/>
                  </a:moveTo>
                  <a:lnTo>
                    <a:pt x="0" y="4193"/>
                  </a:lnTo>
                  <a:lnTo>
                    <a:pt x="175" y="4193"/>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6890299" y="3268785"/>
              <a:ext cx="120296" cy="102952"/>
            </a:xfrm>
            <a:custGeom>
              <a:rect b="b" l="l" r="r" t="t"/>
              <a:pathLst>
                <a:path extrusionOk="0" h="1484" w="1734">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8243060" y="3585971"/>
              <a:ext cx="697704" cy="156510"/>
            </a:xfrm>
            <a:custGeom>
              <a:rect b="b" l="l" r="r" t="t"/>
              <a:pathLst>
                <a:path extrusionOk="0" h="2256" w="10057">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p:nvPr/>
          </p:nvSpPr>
          <p:spPr>
            <a:xfrm>
              <a:off x="8243060" y="3524088"/>
              <a:ext cx="697704" cy="120227"/>
            </a:xfrm>
            <a:custGeom>
              <a:rect b="b" l="l" r="r" t="t"/>
              <a:pathLst>
                <a:path extrusionOk="0" h="1733" w="10057">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8314864" y="3549687"/>
              <a:ext cx="554792" cy="56263"/>
            </a:xfrm>
            <a:custGeom>
              <a:rect b="b" l="l" r="r" t="t"/>
              <a:pathLst>
                <a:path extrusionOk="0" h="811" w="7997">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8314864" y="3549687"/>
              <a:ext cx="554792" cy="36353"/>
            </a:xfrm>
            <a:custGeom>
              <a:rect b="b" l="l" r="r" t="t"/>
              <a:pathLst>
                <a:path extrusionOk="0" h="524" w="7997">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p:nvPr/>
          </p:nvSpPr>
          <p:spPr>
            <a:xfrm>
              <a:off x="8203932" y="3469350"/>
              <a:ext cx="697011" cy="156510"/>
            </a:xfrm>
            <a:custGeom>
              <a:rect b="b" l="l" r="r" t="t"/>
              <a:pathLst>
                <a:path extrusionOk="0" h="2256" w="10047">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8203932" y="3407467"/>
              <a:ext cx="697011" cy="120227"/>
            </a:xfrm>
            <a:custGeom>
              <a:rect b="b" l="l" r="r" t="t"/>
              <a:pathLst>
                <a:path extrusionOk="0" h="1733" w="10047">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8275043" y="3433067"/>
              <a:ext cx="554792" cy="56263"/>
            </a:xfrm>
            <a:custGeom>
              <a:rect b="b" l="l" r="r" t="t"/>
              <a:pathLst>
                <a:path extrusionOk="0" h="811" w="7997">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8275043" y="3433067"/>
              <a:ext cx="554792" cy="36353"/>
            </a:xfrm>
            <a:custGeom>
              <a:rect b="b" l="l" r="r" t="t"/>
              <a:pathLst>
                <a:path extrusionOk="0" h="524" w="7997">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8233070" y="3346278"/>
              <a:ext cx="697774" cy="156510"/>
            </a:xfrm>
            <a:custGeom>
              <a:rect b="b" l="l" r="r" t="t"/>
              <a:pathLst>
                <a:path extrusionOk="0" h="2256" w="10058">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8233070" y="3284394"/>
              <a:ext cx="697774" cy="120296"/>
            </a:xfrm>
            <a:custGeom>
              <a:rect b="b" l="l" r="r" t="t"/>
              <a:pathLst>
                <a:path extrusionOk="0" h="1734" w="10058">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8304181" y="3309994"/>
              <a:ext cx="554792" cy="56263"/>
            </a:xfrm>
            <a:custGeom>
              <a:rect b="b" l="l" r="r" t="t"/>
              <a:pathLst>
                <a:path extrusionOk="0" h="811" w="7997">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8304181" y="3309994"/>
              <a:ext cx="554792" cy="36353"/>
            </a:xfrm>
            <a:custGeom>
              <a:rect b="b" l="l" r="r" t="t"/>
              <a:pathLst>
                <a:path extrusionOk="0" h="524" w="7997">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8207471" y="3226119"/>
              <a:ext cx="697774" cy="156510"/>
            </a:xfrm>
            <a:custGeom>
              <a:rect b="b" l="l" r="r" t="t"/>
              <a:pathLst>
                <a:path extrusionOk="0" h="2256" w="10058">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8207471" y="3164236"/>
              <a:ext cx="697774" cy="120227"/>
            </a:xfrm>
            <a:custGeom>
              <a:rect b="b" l="l" r="r" t="t"/>
              <a:pathLst>
                <a:path extrusionOk="0" h="1733" w="10058">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8279275" y="3189835"/>
              <a:ext cx="554861" cy="56263"/>
            </a:xfrm>
            <a:custGeom>
              <a:rect b="b" l="l" r="r" t="t"/>
              <a:pathLst>
                <a:path extrusionOk="0" h="811" w="7998">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8279275" y="3189835"/>
              <a:ext cx="554861" cy="36353"/>
            </a:xfrm>
            <a:custGeom>
              <a:rect b="b" l="l" r="r" t="t"/>
              <a:pathLst>
                <a:path extrusionOk="0" h="524" w="7998">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8237372" y="3113036"/>
              <a:ext cx="697704" cy="156510"/>
            </a:xfrm>
            <a:custGeom>
              <a:rect b="b" l="l" r="r" t="t"/>
              <a:pathLst>
                <a:path extrusionOk="0" h="2256" w="10057">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8237372" y="3051153"/>
              <a:ext cx="697704" cy="120921"/>
            </a:xfrm>
            <a:custGeom>
              <a:rect b="b" l="l" r="r" t="t"/>
              <a:pathLst>
                <a:path extrusionOk="0" h="1743" w="10057">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8309176" y="3077447"/>
              <a:ext cx="554792" cy="55569"/>
            </a:xfrm>
            <a:custGeom>
              <a:rect b="b" l="l" r="r" t="t"/>
              <a:pathLst>
                <a:path extrusionOk="0" h="801" w="7997">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8308482" y="3077447"/>
              <a:ext cx="554792" cy="35659"/>
            </a:xfrm>
            <a:custGeom>
              <a:rect b="b" l="l" r="r" t="t"/>
              <a:pathLst>
                <a:path extrusionOk="0" h="514" w="7997">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8203169" y="2985732"/>
              <a:ext cx="698468" cy="159493"/>
            </a:xfrm>
            <a:custGeom>
              <a:rect b="b" l="l" r="r" t="t"/>
              <a:pathLst>
                <a:path extrusionOk="0" h="2299" w="10068">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8202475" y="2926554"/>
              <a:ext cx="698468" cy="121129"/>
            </a:xfrm>
            <a:custGeom>
              <a:rect b="b" l="l" r="r" t="t"/>
              <a:pathLst>
                <a:path extrusionOk="0" h="1746" w="10068">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8274349" y="2952154"/>
              <a:ext cx="554792" cy="56471"/>
            </a:xfrm>
            <a:custGeom>
              <a:rect b="b" l="l" r="r" t="t"/>
              <a:pathLst>
                <a:path extrusionOk="0" h="814" w="7997">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8274349" y="2952223"/>
              <a:ext cx="554792" cy="39266"/>
            </a:xfrm>
            <a:custGeom>
              <a:rect b="b" l="l" r="r" t="t"/>
              <a:pathLst>
                <a:path extrusionOk="0" h="566" w="7997">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8237372" y="2876187"/>
              <a:ext cx="698398" cy="159493"/>
            </a:xfrm>
            <a:custGeom>
              <a:rect b="b" l="l" r="r" t="t"/>
              <a:pathLst>
                <a:path extrusionOk="0" h="2299" w="10067">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p:nvPr/>
          </p:nvSpPr>
          <p:spPr>
            <a:xfrm>
              <a:off x="8236608" y="2817079"/>
              <a:ext cx="698468" cy="121129"/>
            </a:xfrm>
            <a:custGeom>
              <a:rect b="b" l="l" r="r" t="t"/>
              <a:pathLst>
                <a:path extrusionOk="0" h="1746" w="10068">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8309176" y="2843303"/>
              <a:ext cx="554792" cy="55847"/>
            </a:xfrm>
            <a:custGeom>
              <a:rect b="b" l="l" r="r" t="t"/>
              <a:pathLst>
                <a:path extrusionOk="0" h="805" w="7997">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8308482" y="2843303"/>
              <a:ext cx="554792" cy="38642"/>
            </a:xfrm>
            <a:custGeom>
              <a:rect b="b" l="l" r="r" t="t"/>
              <a:pathLst>
                <a:path extrusionOk="0" h="557" w="7997">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8237372" y="2758804"/>
              <a:ext cx="698398" cy="159493"/>
            </a:xfrm>
            <a:custGeom>
              <a:rect b="b" l="l" r="r" t="t"/>
              <a:pathLst>
                <a:path extrusionOk="0" h="2299" w="10067">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8236608" y="2699765"/>
              <a:ext cx="698468" cy="121059"/>
            </a:xfrm>
            <a:custGeom>
              <a:rect b="b" l="l" r="r" t="t"/>
              <a:pathLst>
                <a:path extrusionOk="0" h="1745" w="10068">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8309176" y="2725989"/>
              <a:ext cx="554792" cy="55916"/>
            </a:xfrm>
            <a:custGeom>
              <a:rect b="b" l="l" r="r" t="t"/>
              <a:pathLst>
                <a:path extrusionOk="0" h="806" w="7997">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8308482" y="2725989"/>
              <a:ext cx="554792" cy="38572"/>
            </a:xfrm>
            <a:custGeom>
              <a:rect b="b" l="l" r="r" t="t"/>
              <a:pathLst>
                <a:path extrusionOk="0" h="556" w="7997">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7925111" y="3790768"/>
              <a:ext cx="699924" cy="164349"/>
            </a:xfrm>
            <a:custGeom>
              <a:rect b="b" l="l" r="r" t="t"/>
              <a:pathLst>
                <a:path extrusionOk="0" h="2369" w="10089">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8600763"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8558096"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p:nvPr/>
          </p:nvSpPr>
          <p:spPr>
            <a:xfrm>
              <a:off x="8509048" y="3748796"/>
              <a:ext cx="16373" cy="231227"/>
            </a:xfrm>
            <a:custGeom>
              <a:rect b="b" l="l" r="r" t="t"/>
              <a:pathLst>
                <a:path extrusionOk="0" h="3333" w="236">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8447858"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8380286"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8307025"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7925111" y="3726040"/>
              <a:ext cx="699924" cy="125985"/>
            </a:xfrm>
            <a:custGeom>
              <a:rect b="b" l="l" r="r" t="t"/>
              <a:pathLst>
                <a:path extrusionOk="0" h="1816" w="10089">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7996984" y="3753097"/>
              <a:ext cx="556179" cy="58414"/>
            </a:xfrm>
            <a:custGeom>
              <a:rect b="b" l="l" r="r" t="t"/>
              <a:pathLst>
                <a:path extrusionOk="0" h="842" w="8017">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1"/>
            <p:cNvSpPr/>
            <p:nvPr/>
          </p:nvSpPr>
          <p:spPr>
            <a:xfrm>
              <a:off x="7996984" y="3752403"/>
              <a:ext cx="556179" cy="38434"/>
            </a:xfrm>
            <a:custGeom>
              <a:rect b="b" l="l" r="r" t="t"/>
              <a:pathLst>
                <a:path extrusionOk="0" h="554" w="8017">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7883138" y="3658468"/>
              <a:ext cx="699924" cy="164419"/>
            </a:xfrm>
            <a:custGeom>
              <a:rect b="b" l="l" r="r" t="t"/>
              <a:pathLst>
                <a:path extrusionOk="0" h="2370" w="10089">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7890284"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7933644"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7982762" y="3616566"/>
              <a:ext cx="16373" cy="231157"/>
            </a:xfrm>
            <a:custGeom>
              <a:rect b="b" l="l" r="r" t="t"/>
              <a:pathLst>
                <a:path extrusionOk="0" h="3332" w="236">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8184715"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p:nvPr/>
          </p:nvSpPr>
          <p:spPr>
            <a:xfrm>
              <a:off x="8558790"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8515430"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8466381"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8405192"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a:off x="833831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826505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7883138" y="3593810"/>
              <a:ext cx="699924" cy="125916"/>
            </a:xfrm>
            <a:custGeom>
              <a:rect b="b" l="l" r="r" t="t"/>
              <a:pathLst>
                <a:path extrusionOk="0" h="1815" w="10089">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7955012" y="3620797"/>
              <a:ext cx="556179" cy="58414"/>
            </a:xfrm>
            <a:custGeom>
              <a:rect b="b" l="l" r="r" t="t"/>
              <a:pathLst>
                <a:path extrusionOk="0" h="842" w="8017">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7955012" y="3620104"/>
              <a:ext cx="556179" cy="38434"/>
            </a:xfrm>
            <a:custGeom>
              <a:rect b="b" l="l" r="r" t="t"/>
              <a:pathLst>
                <a:path extrusionOk="0" h="554" w="8017">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7920115" y="3543998"/>
              <a:ext cx="699924" cy="164349"/>
            </a:xfrm>
            <a:custGeom>
              <a:rect b="b" l="l" r="r" t="t"/>
              <a:pathLst>
                <a:path extrusionOk="0" h="2369" w="10089">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7927955"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797062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8019739" y="3502026"/>
              <a:ext cx="16373" cy="231227"/>
            </a:xfrm>
            <a:custGeom>
              <a:rect b="b" l="l" r="r" t="t"/>
              <a:pathLst>
                <a:path extrusionOk="0" h="3333" w="236">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8221693"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8595768"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8552408" y="3502026"/>
              <a:ext cx="17136" cy="231227"/>
            </a:xfrm>
            <a:custGeom>
              <a:rect b="b" l="l" r="r" t="t"/>
              <a:pathLst>
                <a:path extrusionOk="0" h="3333" w="247">
                  <a:moveTo>
                    <a:pt x="0" y="1"/>
                  </a:moveTo>
                  <a:lnTo>
                    <a:pt x="0" y="3332"/>
                  </a:lnTo>
                  <a:lnTo>
                    <a:pt x="246" y="333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8504053" y="3502026"/>
              <a:ext cx="16442" cy="231227"/>
            </a:xfrm>
            <a:custGeom>
              <a:rect b="b" l="l" r="r" t="t"/>
              <a:pathLst>
                <a:path extrusionOk="0" h="3333" w="237">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8442863"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837529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8302030"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7920115" y="3479271"/>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7992683" y="3506327"/>
              <a:ext cx="555486" cy="58344"/>
            </a:xfrm>
            <a:custGeom>
              <a:rect b="b" l="l" r="r" t="t"/>
              <a:pathLst>
                <a:path extrusionOk="0" h="841" w="8007">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7992683" y="3505564"/>
              <a:ext cx="555486" cy="38503"/>
            </a:xfrm>
            <a:custGeom>
              <a:rect b="b" l="l" r="r" t="t"/>
              <a:pathLst>
                <a:path extrusionOk="0" h="555" w="8007">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7868222" y="3420232"/>
              <a:ext cx="699855" cy="163656"/>
            </a:xfrm>
            <a:custGeom>
              <a:rect b="b" l="l" r="r" t="t"/>
              <a:pathLst>
                <a:path extrusionOk="0" h="2359" w="10088">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7875368"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7918034" y="3378260"/>
              <a:ext cx="17136" cy="230533"/>
            </a:xfrm>
            <a:custGeom>
              <a:rect b="b" l="l" r="r" t="t"/>
              <a:pathLst>
                <a:path extrusionOk="0" h="3323" w="247">
                  <a:moveTo>
                    <a:pt x="0" y="1"/>
                  </a:moveTo>
                  <a:lnTo>
                    <a:pt x="0" y="3322"/>
                  </a:lnTo>
                  <a:lnTo>
                    <a:pt x="246" y="332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7967083" y="3378260"/>
              <a:ext cx="17136" cy="230533"/>
            </a:xfrm>
            <a:custGeom>
              <a:rect b="b" l="l" r="r" t="t"/>
              <a:pathLst>
                <a:path extrusionOk="0" h="3323" w="247">
                  <a:moveTo>
                    <a:pt x="0" y="1"/>
                  </a:moveTo>
                  <a:lnTo>
                    <a:pt x="0" y="3322"/>
                  </a:lnTo>
                  <a:lnTo>
                    <a:pt x="247" y="3322"/>
                  </a:lnTo>
                  <a:lnTo>
                    <a:pt x="24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8543181"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850051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8451396" y="337826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8390276"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832270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8249443" y="3378260"/>
              <a:ext cx="16442" cy="230533"/>
            </a:xfrm>
            <a:custGeom>
              <a:rect b="b" l="l" r="r" t="t"/>
              <a:pathLst>
                <a:path extrusionOk="0" h="3323" w="237">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7867529" y="3354811"/>
              <a:ext cx="699855" cy="126679"/>
            </a:xfrm>
            <a:custGeom>
              <a:rect b="b" l="l" r="r" t="t"/>
              <a:pathLst>
                <a:path extrusionOk="0" h="1826" w="10088">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7939333" y="3381867"/>
              <a:ext cx="556249" cy="59107"/>
            </a:xfrm>
            <a:custGeom>
              <a:rect b="b" l="l" r="r" t="t"/>
              <a:pathLst>
                <a:path extrusionOk="0" h="852" w="8018">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7939333" y="3381867"/>
              <a:ext cx="556249" cy="38434"/>
            </a:xfrm>
            <a:custGeom>
              <a:rect b="b" l="l" r="r" t="t"/>
              <a:pathLst>
                <a:path extrusionOk="0" h="554" w="8018">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7893128" y="3297229"/>
              <a:ext cx="699855" cy="163656"/>
            </a:xfrm>
            <a:custGeom>
              <a:rect b="b" l="l" r="r" t="t"/>
              <a:pathLst>
                <a:path extrusionOk="0" h="2359" w="10088">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8568780"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8526114"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8476996" y="3255257"/>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8415876"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8348304"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7893128" y="3231808"/>
              <a:ext cx="699855" cy="126609"/>
            </a:xfrm>
            <a:custGeom>
              <a:rect b="b" l="l" r="r" t="t"/>
              <a:pathLst>
                <a:path extrusionOk="0" h="1825" w="10088">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7964932" y="3258795"/>
              <a:ext cx="556249" cy="59107"/>
            </a:xfrm>
            <a:custGeom>
              <a:rect b="b" l="l" r="r" t="t"/>
              <a:pathLst>
                <a:path extrusionOk="0" h="852" w="8018">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7964932" y="3258795"/>
              <a:ext cx="556249" cy="38503"/>
            </a:xfrm>
            <a:custGeom>
              <a:rect b="b" l="l" r="r" t="t"/>
              <a:pathLst>
                <a:path extrusionOk="0" h="555" w="8018">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7853306" y="3182690"/>
              <a:ext cx="699855" cy="163656"/>
            </a:xfrm>
            <a:custGeom>
              <a:rect b="b" l="l" r="r" t="t"/>
              <a:pathLst>
                <a:path extrusionOk="0" h="2359" w="10088">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7853306" y="3117268"/>
              <a:ext cx="699855" cy="126679"/>
            </a:xfrm>
            <a:custGeom>
              <a:rect b="b" l="l" r="r" t="t"/>
              <a:pathLst>
                <a:path extrusionOk="0" h="1826" w="10088">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7925111" y="3145019"/>
              <a:ext cx="556249" cy="58414"/>
            </a:xfrm>
            <a:custGeom>
              <a:rect b="b" l="l" r="r" t="t"/>
              <a:pathLst>
                <a:path extrusionOk="0" h="842" w="8018">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7925111" y="3144325"/>
              <a:ext cx="556249" cy="38434"/>
            </a:xfrm>
            <a:custGeom>
              <a:rect b="b" l="l" r="r" t="t"/>
              <a:pathLst>
                <a:path extrusionOk="0" h="554" w="8018">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7887439" y="3068220"/>
              <a:ext cx="699855" cy="163656"/>
            </a:xfrm>
            <a:custGeom>
              <a:rect b="b" l="l" r="r" t="t"/>
              <a:pathLst>
                <a:path extrusionOk="0" h="2359" w="10088">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7887439" y="3002798"/>
              <a:ext cx="699855" cy="126609"/>
            </a:xfrm>
            <a:custGeom>
              <a:rect b="b" l="l" r="r" t="t"/>
              <a:pathLst>
                <a:path extrusionOk="0" h="1825" w="10088">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7959243" y="3030479"/>
              <a:ext cx="556249" cy="58414"/>
            </a:xfrm>
            <a:custGeom>
              <a:rect b="b" l="l" r="r" t="t"/>
              <a:pathLst>
                <a:path extrusionOk="0" h="842" w="8018">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7959243" y="3029785"/>
              <a:ext cx="556943" cy="38503"/>
            </a:xfrm>
            <a:custGeom>
              <a:rect b="b" l="l" r="r" t="t"/>
              <a:pathLst>
                <a:path extrusionOk="0" h="555" w="8028">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7853306" y="2943066"/>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7903812" y="2901093"/>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7952861" y="2901093"/>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8081553" y="2901093"/>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7853306" y="2877575"/>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7925111" y="2905325"/>
              <a:ext cx="556249" cy="58414"/>
            </a:xfrm>
            <a:custGeom>
              <a:rect b="b" l="l" r="r" t="t"/>
              <a:pathLst>
                <a:path extrusionOk="0" h="842" w="8018">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7925111" y="2904632"/>
              <a:ext cx="556249" cy="38503"/>
            </a:xfrm>
            <a:custGeom>
              <a:rect b="b" l="l" r="r" t="t"/>
              <a:pathLst>
                <a:path extrusionOk="0" h="555" w="8018">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7920115" y="2832828"/>
              <a:ext cx="699924" cy="162892"/>
            </a:xfrm>
            <a:custGeom>
              <a:rect b="b" l="l" r="r" t="t"/>
              <a:pathLst>
                <a:path extrusionOk="0" h="2348" w="10089">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7927955"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7970621" y="2790855"/>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8080859"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7920115" y="2767337"/>
              <a:ext cx="699924" cy="126679"/>
            </a:xfrm>
            <a:custGeom>
              <a:rect b="b" l="l" r="r" t="t"/>
              <a:pathLst>
                <a:path extrusionOk="0" h="1826" w="10089">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7992683" y="2794393"/>
              <a:ext cx="555486" cy="59108"/>
            </a:xfrm>
            <a:custGeom>
              <a:rect b="b" l="l" r="r" t="t"/>
              <a:pathLst>
                <a:path extrusionOk="0" h="852" w="8007">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7992683" y="2794393"/>
              <a:ext cx="555486" cy="38503"/>
            </a:xfrm>
            <a:custGeom>
              <a:rect b="b" l="l" r="r" t="t"/>
              <a:pathLst>
                <a:path extrusionOk="0" h="555" w="8007">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7881751" y="2711212"/>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7889590"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7932256"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7981305" y="2669240"/>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8042495"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8110067"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7881751" y="2645721"/>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7953555" y="2672778"/>
              <a:ext cx="556249" cy="59108"/>
            </a:xfrm>
            <a:custGeom>
              <a:rect b="b" l="l" r="r" t="t"/>
              <a:pathLst>
                <a:path extrusionOk="0" h="852" w="8018">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7953555" y="2672778"/>
              <a:ext cx="556249" cy="38503"/>
            </a:xfrm>
            <a:custGeom>
              <a:rect b="b" l="l" r="r" t="t"/>
              <a:pathLst>
                <a:path extrusionOk="0" h="555" w="8018">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7920115" y="2596673"/>
              <a:ext cx="699924" cy="163656"/>
            </a:xfrm>
            <a:custGeom>
              <a:rect b="b" l="l" r="r" t="t"/>
              <a:pathLst>
                <a:path extrusionOk="0" h="2359" w="10089">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7927955"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7970621" y="255470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8019739" y="255470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8080859"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8148432"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7920115" y="2531945"/>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7992683" y="2559002"/>
              <a:ext cx="555486" cy="58344"/>
            </a:xfrm>
            <a:custGeom>
              <a:rect b="b" l="l" r="r" t="t"/>
              <a:pathLst>
                <a:path extrusionOk="0" h="841" w="8007">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7992683" y="2559002"/>
              <a:ext cx="555486" cy="37740"/>
            </a:xfrm>
            <a:custGeom>
              <a:rect b="b" l="l" r="r" t="t"/>
              <a:pathLst>
                <a:path extrusionOk="0" h="544" w="8007">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7540352" y="3339201"/>
              <a:ext cx="561174" cy="656288"/>
            </a:xfrm>
            <a:custGeom>
              <a:rect b="b" l="l" r="r" t="t"/>
              <a:pathLst>
                <a:path extrusionOk="0" h="9460" w="8089">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7333403" y="3318042"/>
              <a:ext cx="728299" cy="657883"/>
            </a:xfrm>
            <a:custGeom>
              <a:rect b="b" l="l" r="r" t="t"/>
              <a:pathLst>
                <a:path extrusionOk="0" h="9483" w="10498">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7366842" y="3318042"/>
              <a:ext cx="625207" cy="482781"/>
            </a:xfrm>
            <a:custGeom>
              <a:rect b="b" l="l" r="r" t="t"/>
              <a:pathLst>
                <a:path extrusionOk="0" h="6959" w="9012">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7423037" y="3400391"/>
              <a:ext cx="548340" cy="508172"/>
            </a:xfrm>
            <a:custGeom>
              <a:rect b="b" l="l" r="r" t="t"/>
              <a:pathLst>
                <a:path extrusionOk="0" h="7325" w="7904">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7423037" y="3392898"/>
              <a:ext cx="548340" cy="508103"/>
            </a:xfrm>
            <a:custGeom>
              <a:rect b="b" l="l" r="r" t="t"/>
              <a:pathLst>
                <a:path extrusionOk="0" h="7324" w="7904">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7423037" y="3392482"/>
              <a:ext cx="295191" cy="508103"/>
            </a:xfrm>
            <a:custGeom>
              <a:rect b="b" l="l" r="r" t="t"/>
              <a:pathLst>
                <a:path extrusionOk="0" h="7324" w="4255">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7573791" y="3492522"/>
              <a:ext cx="258214" cy="298590"/>
            </a:xfrm>
            <a:custGeom>
              <a:rect b="b" l="l" r="r" t="t"/>
              <a:pathLst>
                <a:path extrusionOk="0" h="4304" w="3722">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7566645" y="3487527"/>
              <a:ext cx="258283" cy="297203"/>
            </a:xfrm>
            <a:custGeom>
              <a:rect b="b" l="l" r="r" t="t"/>
              <a:pathLst>
                <a:path extrusionOk="0" h="4284" w="3723">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8115756" y="3306456"/>
              <a:ext cx="527042" cy="768744"/>
            </a:xfrm>
            <a:custGeom>
              <a:rect b="b" l="l" r="r" t="t"/>
              <a:pathLst>
                <a:path extrusionOk="0" h="11081" w="7597">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813" name="Google Shape;813;p51"/>
            <p:cNvSpPr/>
            <p:nvPr/>
          </p:nvSpPr>
          <p:spPr>
            <a:xfrm>
              <a:off x="8198244" y="3295425"/>
              <a:ext cx="747516" cy="760558"/>
            </a:xfrm>
            <a:custGeom>
              <a:rect b="b" l="l" r="r" t="t"/>
              <a:pathLst>
                <a:path extrusionOk="0" h="10963" w="10775">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a:off x="8294954" y="3295425"/>
              <a:ext cx="630896" cy="629856"/>
            </a:xfrm>
            <a:custGeom>
              <a:rect b="b" l="l" r="r" t="t"/>
              <a:pathLst>
                <a:path extrusionOk="0" h="9079" w="9094">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8290652" y="3388597"/>
              <a:ext cx="559787" cy="591075"/>
            </a:xfrm>
            <a:custGeom>
              <a:rect b="b" l="l" r="r" t="t"/>
              <a:pathLst>
                <a:path extrusionOk="0" h="8520" w="8069">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8292109" y="3380619"/>
              <a:ext cx="559787" cy="590728"/>
            </a:xfrm>
            <a:custGeom>
              <a:rect b="b" l="l" r="r" t="t"/>
              <a:pathLst>
                <a:path extrusionOk="0" h="8515" w="8069">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8509741" y="3386793"/>
              <a:ext cx="342851" cy="584554"/>
            </a:xfrm>
            <a:custGeom>
              <a:rect b="b" l="l" r="r" t="t"/>
              <a:pathLst>
                <a:path extrusionOk="0" h="8426" w="4942">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8439325" y="3486763"/>
              <a:ext cx="269591" cy="360542"/>
            </a:xfrm>
            <a:custGeom>
              <a:rect b="b" l="l" r="r" t="t"/>
              <a:pathLst>
                <a:path extrusionOk="0" h="5197" w="3886">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p:nvPr/>
          </p:nvSpPr>
          <p:spPr>
            <a:xfrm>
              <a:off x="8446401" y="3479548"/>
              <a:ext cx="270354" cy="360681"/>
            </a:xfrm>
            <a:custGeom>
              <a:rect b="b" l="l" r="r" t="t"/>
              <a:pathLst>
                <a:path extrusionOk="0" h="5199" w="3897">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6106560" y="1821468"/>
              <a:ext cx="42735" cy="87343"/>
            </a:xfrm>
            <a:custGeom>
              <a:rect b="b" l="l" r="r" t="t"/>
              <a:pathLst>
                <a:path extrusionOk="0" h="1259" w="616">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6170594" y="1319326"/>
              <a:ext cx="790875" cy="402861"/>
            </a:xfrm>
            <a:custGeom>
              <a:rect b="b" l="l" r="r" t="t"/>
              <a:pathLst>
                <a:path extrusionOk="0" h="5807" w="1140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6191892" y="1577335"/>
              <a:ext cx="426795" cy="439074"/>
            </a:xfrm>
            <a:custGeom>
              <a:rect b="b" l="l" r="r" t="t"/>
              <a:pathLst>
                <a:path extrusionOk="0" h="6329" w="6152">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6447265" y="1812935"/>
              <a:ext cx="249681" cy="185717"/>
            </a:xfrm>
            <a:custGeom>
              <a:rect b="b" l="l" r="r" t="t"/>
              <a:pathLst>
                <a:path extrusionOk="0" h="2677" w="3599">
                  <a:moveTo>
                    <a:pt x="3496" y="0"/>
                  </a:moveTo>
                  <a:lnTo>
                    <a:pt x="0" y="2543"/>
                  </a:lnTo>
                  <a:lnTo>
                    <a:pt x="92" y="2676"/>
                  </a:lnTo>
                  <a:lnTo>
                    <a:pt x="3598" y="144"/>
                  </a:lnTo>
                  <a:lnTo>
                    <a:pt x="3496" y="0"/>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6427284" y="1785878"/>
              <a:ext cx="249750" cy="185023"/>
            </a:xfrm>
            <a:custGeom>
              <a:rect b="b" l="l" r="r" t="t"/>
              <a:pathLst>
                <a:path extrusionOk="0" h="2667" w="3600">
                  <a:moveTo>
                    <a:pt x="3497" y="1"/>
                  </a:moveTo>
                  <a:lnTo>
                    <a:pt x="1" y="2533"/>
                  </a:lnTo>
                  <a:lnTo>
                    <a:pt x="93" y="2666"/>
                  </a:lnTo>
                  <a:lnTo>
                    <a:pt x="3599" y="134"/>
                  </a:lnTo>
                  <a:lnTo>
                    <a:pt x="3497" y="1"/>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6085955" y="1595580"/>
              <a:ext cx="507825" cy="456834"/>
            </a:xfrm>
            <a:custGeom>
              <a:rect b="b" l="l" r="r" t="t"/>
              <a:pathLst>
                <a:path extrusionOk="0" h="6585" w="732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6085955" y="1595442"/>
              <a:ext cx="266747" cy="456488"/>
            </a:xfrm>
            <a:custGeom>
              <a:rect b="b" l="l" r="r" t="t"/>
              <a:pathLst>
                <a:path extrusionOk="0" h="6580" w="3845">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6152764" y="1651012"/>
              <a:ext cx="382742" cy="350899"/>
            </a:xfrm>
            <a:custGeom>
              <a:rect b="b" l="l" r="r" t="t"/>
              <a:pathLst>
                <a:path extrusionOk="0" h="5058" w="5517">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6148532" y="1648722"/>
              <a:ext cx="382672" cy="350552"/>
            </a:xfrm>
            <a:custGeom>
              <a:rect b="b" l="l" r="r" t="t"/>
              <a:pathLst>
                <a:path extrusionOk="0" h="5053" w="5516">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6159216" y="1726146"/>
              <a:ext cx="338550" cy="273129"/>
            </a:xfrm>
            <a:custGeom>
              <a:rect b="b" l="l" r="r" t="t"/>
              <a:pathLst>
                <a:path extrusionOk="0" h="3937" w="488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6250931" y="1714490"/>
              <a:ext cx="184260" cy="207639"/>
            </a:xfrm>
            <a:custGeom>
              <a:rect b="b" l="l" r="r" t="t"/>
              <a:pathLst>
                <a:path extrusionOk="0" h="2993" w="2656">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6245242" y="1717335"/>
              <a:ext cx="183566" cy="206876"/>
            </a:xfrm>
            <a:custGeom>
              <a:rect b="b" l="l" r="r" t="t"/>
              <a:pathLst>
                <a:path extrusionOk="0" h="2982" w="2646">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6647067" y="1241833"/>
              <a:ext cx="104618" cy="130980"/>
            </a:xfrm>
            <a:custGeom>
              <a:rect b="b" l="l" r="r" t="t"/>
              <a:pathLst>
                <a:path extrusionOk="0" h="1888" w="1508">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6476264" y="1565402"/>
              <a:ext cx="437618" cy="449966"/>
            </a:xfrm>
            <a:custGeom>
              <a:rect b="b" l="l" r="r" t="t"/>
              <a:pathLst>
                <a:path extrusionOk="0" h="6486" w="6308">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6459197" y="1889040"/>
              <a:ext cx="144578" cy="133478"/>
            </a:xfrm>
            <a:custGeom>
              <a:rect b="b" l="l" r="r" t="t"/>
              <a:pathLst>
                <a:path extrusionOk="0" h="1924" w="2084">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553202" y="1414648"/>
              <a:ext cx="383436" cy="515664"/>
            </a:xfrm>
            <a:custGeom>
              <a:rect b="b" l="l" r="r" t="t"/>
              <a:pathLst>
                <a:path extrusionOk="0" h="7433" w="5527">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6525451" y="1131387"/>
              <a:ext cx="226232" cy="199523"/>
            </a:xfrm>
            <a:custGeom>
              <a:rect b="b" l="l" r="r" t="t"/>
              <a:pathLst>
                <a:path extrusionOk="0" h="2876" w="3261">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614391" y="1131457"/>
              <a:ext cx="115232" cy="199661"/>
            </a:xfrm>
            <a:custGeom>
              <a:rect b="b" l="l" r="r" t="t"/>
              <a:pathLst>
                <a:path extrusionOk="0" h="2878" w="1661">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6472864" y="1035371"/>
              <a:ext cx="325022" cy="217976"/>
            </a:xfrm>
            <a:custGeom>
              <a:rect b="b" l="l" r="r" t="t"/>
              <a:pathLst>
                <a:path extrusionOk="0" h="3142" w="4685">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6682657" y="1194311"/>
              <a:ext cx="44886" cy="54113"/>
            </a:xfrm>
            <a:custGeom>
              <a:rect b="b" l="l" r="r" t="t"/>
              <a:pathLst>
                <a:path extrusionOk="0" h="780" w="647">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7904506" y="3063224"/>
              <a:ext cx="49118" cy="68196"/>
            </a:xfrm>
            <a:custGeom>
              <a:rect b="b" l="l" r="r" t="t"/>
              <a:pathLst>
                <a:path extrusionOk="0" h="983" w="708">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7796418" y="3111926"/>
              <a:ext cx="165043" cy="77492"/>
            </a:xfrm>
            <a:custGeom>
              <a:rect b="b" l="l" r="r" t="t"/>
              <a:pathLst>
                <a:path extrusionOk="0" h="1117" w="2379">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7838321" y="2436692"/>
              <a:ext cx="419719" cy="663086"/>
            </a:xfrm>
            <a:custGeom>
              <a:rect b="b" l="l" r="r" t="t"/>
              <a:pathLst>
                <a:path extrusionOk="0" h="9558" w="605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8052415" y="3108735"/>
              <a:ext cx="50574" cy="68542"/>
            </a:xfrm>
            <a:custGeom>
              <a:rect b="b" l="l" r="r" t="t"/>
              <a:pathLst>
                <a:path extrusionOk="0" h="988" w="729">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7945715" y="3158824"/>
              <a:ext cx="165806" cy="78879"/>
            </a:xfrm>
            <a:custGeom>
              <a:rect b="b" l="l" r="r" t="t"/>
              <a:pathLst>
                <a:path extrusionOk="0" h="1137" w="239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7998371" y="2445919"/>
              <a:ext cx="505744" cy="696386"/>
            </a:xfrm>
            <a:custGeom>
              <a:rect b="b" l="l" r="r" t="t"/>
              <a:pathLst>
                <a:path extrusionOk="0" h="10038" w="729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7506912" y="2061161"/>
              <a:ext cx="202089" cy="83666"/>
            </a:xfrm>
            <a:custGeom>
              <a:rect b="b" l="l" r="r" t="t"/>
              <a:pathLst>
                <a:path extrusionOk="0" h="1206" w="2913">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7650590" y="1910338"/>
              <a:ext cx="571164" cy="256133"/>
            </a:xfrm>
            <a:custGeom>
              <a:rect b="b" l="l" r="r" t="t"/>
              <a:pathLst>
                <a:path extrusionOk="0" h="3692" w="8233">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8110760" y="1888069"/>
              <a:ext cx="396201" cy="605991"/>
            </a:xfrm>
            <a:custGeom>
              <a:rect b="b" l="l" r="r" t="t"/>
              <a:pathLst>
                <a:path extrusionOk="0" h="8735" w="5711">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8011206" y="2435929"/>
              <a:ext cx="361305" cy="95391"/>
            </a:xfrm>
            <a:custGeom>
              <a:rect b="b" l="l" r="r" t="t"/>
              <a:pathLst>
                <a:path extrusionOk="0" h="1375" w="5208">
                  <a:moveTo>
                    <a:pt x="0" y="1"/>
                  </a:moveTo>
                  <a:lnTo>
                    <a:pt x="3014" y="1374"/>
                  </a:lnTo>
                  <a:lnTo>
                    <a:pt x="5208" y="41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8218848" y="2464373"/>
              <a:ext cx="153666" cy="75480"/>
            </a:xfrm>
            <a:custGeom>
              <a:rect b="b" l="l" r="r" t="t"/>
              <a:pathLst>
                <a:path extrusionOk="0" h="1088" w="2215">
                  <a:moveTo>
                    <a:pt x="2215" y="1"/>
                  </a:moveTo>
                  <a:lnTo>
                    <a:pt x="0" y="903"/>
                  </a:lnTo>
                  <a:lnTo>
                    <a:pt x="11" y="1087"/>
                  </a:lnTo>
                  <a:lnTo>
                    <a:pt x="2184" y="185"/>
                  </a:lnTo>
                  <a:lnTo>
                    <a:pt x="221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8082733" y="2409636"/>
              <a:ext cx="139027" cy="91367"/>
            </a:xfrm>
            <a:custGeom>
              <a:rect b="b" l="l" r="r" t="t"/>
              <a:pathLst>
                <a:path extrusionOk="0" h="1317" w="2004">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8182565" y="1921855"/>
              <a:ext cx="359918" cy="549727"/>
            </a:xfrm>
            <a:custGeom>
              <a:rect b="b" l="l" r="r" t="t"/>
              <a:pathLst>
                <a:path extrusionOk="0" h="7924" w="5188">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7856914" y="2208793"/>
              <a:ext cx="362693" cy="331058"/>
            </a:xfrm>
            <a:custGeom>
              <a:rect b="b" l="l" r="r" t="t"/>
              <a:pathLst>
                <a:path extrusionOk="0" h="4772" w="5228">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8194636" y="1642687"/>
              <a:ext cx="197788" cy="271326"/>
            </a:xfrm>
            <a:custGeom>
              <a:rect b="b" l="l" r="r" t="t"/>
              <a:pathLst>
                <a:path extrusionOk="0" h="3911" w="2851">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8265053" y="1765273"/>
              <a:ext cx="114607" cy="147977"/>
            </a:xfrm>
            <a:custGeom>
              <a:rect b="b" l="l" r="r" t="t"/>
              <a:pathLst>
                <a:path extrusionOk="0" h="2133" w="1652">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8188184" y="1621943"/>
              <a:ext cx="235181" cy="219502"/>
            </a:xfrm>
            <a:custGeom>
              <a:rect b="b" l="l" r="r" t="t"/>
              <a:pathLst>
                <a:path extrusionOk="0" h="3164" w="339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8330474" y="1745779"/>
              <a:ext cx="45649" cy="58691"/>
            </a:xfrm>
            <a:custGeom>
              <a:rect b="b" l="l" r="r" t="t"/>
              <a:pathLst>
                <a:path extrusionOk="0" h="846" w="658">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8271504" y="1865591"/>
              <a:ext cx="101010" cy="79712"/>
            </a:xfrm>
            <a:custGeom>
              <a:rect b="b" l="l" r="r" t="t"/>
              <a:pathLst>
                <a:path extrusionOk="0" h="1149" w="1456">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8243754" y="1867672"/>
              <a:ext cx="27819" cy="70485"/>
            </a:xfrm>
            <a:custGeom>
              <a:rect b="b" l="l" r="r" t="t"/>
              <a:pathLst>
                <a:path extrusionOk="0" h="1016" w="401">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8647730" y="2054015"/>
              <a:ext cx="120227" cy="161505"/>
            </a:xfrm>
            <a:custGeom>
              <a:rect b="b" l="l" r="r" t="t"/>
              <a:pathLst>
                <a:path extrusionOk="0" h="2328" w="1733">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7831939" y="1226918"/>
              <a:ext cx="120990" cy="160811"/>
            </a:xfrm>
            <a:custGeom>
              <a:rect b="b" l="l" r="r" t="t"/>
              <a:pathLst>
                <a:path extrusionOk="0" h="2318" w="1744">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5349113" y="1439554"/>
              <a:ext cx="120296" cy="161505"/>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7100137" y="753975"/>
              <a:ext cx="120990" cy="160742"/>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7578023" y="753983"/>
              <a:ext cx="249750" cy="387667"/>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5871861" y="1221923"/>
              <a:ext cx="139444" cy="218392"/>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7265137" y="1081784"/>
              <a:ext cx="397588" cy="855671"/>
            </a:xfrm>
            <a:custGeom>
              <a:rect b="b" l="l" r="r" t="t"/>
              <a:pathLst>
                <a:path extrusionOk="0" h="12334" w="5731">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7016217" y="1573935"/>
              <a:ext cx="288808" cy="621669"/>
            </a:xfrm>
            <a:custGeom>
              <a:rect b="b" l="l" r="r" t="t"/>
              <a:pathLst>
                <a:path extrusionOk="0" h="8961" w="4163">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5861940" y="2106117"/>
              <a:ext cx="113844" cy="128621"/>
            </a:xfrm>
            <a:custGeom>
              <a:rect b="b" l="l" r="r" t="t"/>
              <a:pathLst>
                <a:path extrusionOk="0" h="1854" w="1641">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5371175" y="2256176"/>
              <a:ext cx="362762" cy="136599"/>
            </a:xfrm>
            <a:custGeom>
              <a:rect b="b" l="l" r="r" t="t"/>
              <a:pathLst>
                <a:path extrusionOk="0" h="1969" w="5229">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5656379" y="2189853"/>
              <a:ext cx="239760" cy="198343"/>
            </a:xfrm>
            <a:custGeom>
              <a:rect b="b" l="l" r="r" t="t"/>
              <a:pathLst>
                <a:path extrusionOk="0" h="2859" w="3456">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5514159" y="2238139"/>
              <a:ext cx="371989" cy="154637"/>
            </a:xfrm>
            <a:custGeom>
              <a:rect b="b" l="l" r="r" t="t"/>
              <a:pathLst>
                <a:path extrusionOk="0" h="2229" w="5362">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5132244" y="2758110"/>
              <a:ext cx="410422" cy="318709"/>
            </a:xfrm>
            <a:custGeom>
              <a:rect b="b" l="l" r="r" t="t"/>
              <a:pathLst>
                <a:path extrusionOk="0" h="4594" w="5916">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5379708" y="2837060"/>
              <a:ext cx="216311" cy="1092448"/>
            </a:xfrm>
            <a:custGeom>
              <a:rect b="b" l="l" r="r" t="t"/>
              <a:pathLst>
                <a:path extrusionOk="0" h="15747" w="3118">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5371175" y="2963393"/>
              <a:ext cx="152278" cy="966879"/>
            </a:xfrm>
            <a:custGeom>
              <a:rect b="b" l="l" r="r" t="t"/>
              <a:pathLst>
                <a:path extrusionOk="0" h="13937" w="2195">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5132244" y="3339340"/>
              <a:ext cx="188978" cy="589757"/>
            </a:xfrm>
            <a:custGeom>
              <a:rect b="b" l="l" r="r" t="t"/>
              <a:pathLst>
                <a:path extrusionOk="0" h="8501" w="2724">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5183235" y="2896515"/>
              <a:ext cx="231713" cy="572899"/>
            </a:xfrm>
            <a:custGeom>
              <a:rect b="b" l="l" r="r" t="t"/>
              <a:pathLst>
                <a:path extrusionOk="0" h="8258" w="334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5640978" y="2284204"/>
              <a:ext cx="72358" cy="28028"/>
            </a:xfrm>
            <a:custGeom>
              <a:rect b="b" l="l" r="r" t="t"/>
              <a:pathLst>
                <a:path extrusionOk="0" h="404" w="1043">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5185525" y="2226830"/>
              <a:ext cx="369907" cy="600579"/>
            </a:xfrm>
            <a:custGeom>
              <a:rect b="b" l="l" r="r" t="t"/>
              <a:pathLst>
                <a:path extrusionOk="0" h="8657" w="5332">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5186288" y="2320002"/>
              <a:ext cx="350691" cy="507409"/>
            </a:xfrm>
            <a:custGeom>
              <a:rect b="b" l="l" r="r" t="t"/>
              <a:pathLst>
                <a:path extrusionOk="0" h="7314" w="5055">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5272592" y="1942043"/>
              <a:ext cx="260087" cy="335359"/>
            </a:xfrm>
            <a:custGeom>
              <a:rect b="b" l="l" r="r" t="t"/>
              <a:pathLst>
                <a:path extrusionOk="0" h="4834" w="3749">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5415992" y="2291558"/>
              <a:ext cx="98929" cy="428946"/>
            </a:xfrm>
            <a:custGeom>
              <a:rect b="b" l="l" r="r" t="t"/>
              <a:pathLst>
                <a:path extrusionOk="0" h="6183" w="1426">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5398231" y="2257425"/>
              <a:ext cx="44816" cy="37740"/>
            </a:xfrm>
            <a:custGeom>
              <a:rect b="b" l="l" r="r" t="t"/>
              <a:pathLst>
                <a:path extrusionOk="0" h="544" w="646">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5314287" y="2211221"/>
              <a:ext cx="105311" cy="78255"/>
            </a:xfrm>
            <a:custGeom>
              <a:rect b="b" l="l" r="r" t="t"/>
              <a:pathLst>
                <a:path extrusionOk="0" h="1128" w="1518">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5418836" y="2214065"/>
              <a:ext cx="33508" cy="63339"/>
            </a:xfrm>
            <a:custGeom>
              <a:rect b="b" l="l" r="r" t="t"/>
              <a:pathLst>
                <a:path extrusionOk="0" h="913" w="483">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5244564" y="1969377"/>
              <a:ext cx="145896" cy="208749"/>
            </a:xfrm>
            <a:custGeom>
              <a:rect b="b" l="l" r="r" t="t"/>
              <a:pathLst>
                <a:path extrusionOk="0" h="3009" w="2103">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5349807" y="2069209"/>
              <a:ext cx="49881" cy="64103"/>
            </a:xfrm>
            <a:custGeom>
              <a:rect b="b" l="l" r="r" t="t"/>
              <a:pathLst>
                <a:path extrusionOk="0" h="924" w="719">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5916678" y="2108822"/>
              <a:ext cx="89702" cy="38434"/>
            </a:xfrm>
            <a:custGeom>
              <a:rect b="b" l="l" r="r" t="t"/>
              <a:pathLst>
                <a:path extrusionOk="0" h="554" w="1293">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5287230" y="1914778"/>
              <a:ext cx="218462" cy="99484"/>
            </a:xfrm>
            <a:custGeom>
              <a:rect b="b" l="l" r="r" t="t"/>
              <a:pathLst>
                <a:path extrusionOk="0" h="1434" w="3149">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5492791" y="2037643"/>
              <a:ext cx="33508" cy="56263"/>
            </a:xfrm>
            <a:custGeom>
              <a:rect b="b" l="l" r="r" t="t"/>
              <a:pathLst>
                <a:path extrusionOk="0" h="811" w="483">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5649997" y="2133312"/>
              <a:ext cx="527736" cy="479451"/>
            </a:xfrm>
            <a:custGeom>
              <a:rect b="b" l="l" r="r" t="t"/>
              <a:pathLst>
                <a:path extrusionOk="0" h="6911" w="7607">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5639313" y="2126166"/>
              <a:ext cx="448856" cy="420759"/>
            </a:xfrm>
            <a:custGeom>
              <a:rect b="b" l="l" r="r" t="t"/>
              <a:pathLst>
                <a:path extrusionOk="0" h="6065" w="647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5716806" y="2200884"/>
              <a:ext cx="393356" cy="362276"/>
            </a:xfrm>
            <a:custGeom>
              <a:rect b="b" l="l" r="r" t="t"/>
              <a:pathLst>
                <a:path extrusionOk="0" h="5222" w="567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5712574" y="2191518"/>
              <a:ext cx="335706" cy="315587"/>
            </a:xfrm>
            <a:custGeom>
              <a:rect b="b" l="l" r="r" t="t"/>
              <a:pathLst>
                <a:path extrusionOk="0" h="4549" w="4839">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5838422" y="2267415"/>
              <a:ext cx="147283" cy="214854"/>
            </a:xfrm>
            <a:custGeom>
              <a:rect b="b" l="l" r="r" t="t"/>
              <a:pathLst>
                <a:path extrusionOk="0" h="3097" w="2123">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5832733" y="2262420"/>
              <a:ext cx="146589" cy="213397"/>
            </a:xfrm>
            <a:custGeom>
              <a:rect b="b" l="l" r="r" t="t"/>
              <a:pathLst>
                <a:path extrusionOk="0" h="3076" w="2113">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5752395" y="2529794"/>
              <a:ext cx="194181" cy="88453"/>
            </a:xfrm>
            <a:custGeom>
              <a:rect b="b" l="l" r="r" t="t"/>
              <a:pathLst>
                <a:path extrusionOk="0" h="1275" w="2799">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5169915" y="2252291"/>
              <a:ext cx="347153" cy="338758"/>
            </a:xfrm>
            <a:custGeom>
              <a:rect b="b" l="l" r="r" t="t"/>
              <a:pathLst>
                <a:path extrusionOk="0" h="4883" w="5004">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5425219" y="2491430"/>
              <a:ext cx="362762" cy="126748"/>
            </a:xfrm>
            <a:custGeom>
              <a:rect b="b" l="l" r="r" t="t"/>
              <a:pathLst>
                <a:path extrusionOk="0" h="1827" w="5229">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5176992" y="2300091"/>
              <a:ext cx="608904" cy="318084"/>
            </a:xfrm>
            <a:custGeom>
              <a:rect b="b" l="l" r="r" t="t"/>
              <a:pathLst>
                <a:path extrusionOk="0" h="4585" w="8777">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8519708" y="1497341"/>
              <a:ext cx="239066" cy="364149"/>
            </a:xfrm>
            <a:custGeom>
              <a:rect b="b" l="l" r="r" t="t"/>
              <a:pathLst>
                <a:path extrusionOk="0" h="5249" w="3446">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1" name="Google Shape;901;p51"/>
          <p:cNvPicPr preferRelativeResize="0"/>
          <p:nvPr/>
        </p:nvPicPr>
        <p:blipFill>
          <a:blip r:embed="rId3">
            <a:alphaModFix/>
          </a:blip>
          <a:stretch>
            <a:fillRect/>
          </a:stretch>
        </p:blipFill>
        <p:spPr>
          <a:xfrm>
            <a:off x="239900" y="251175"/>
            <a:ext cx="1307400" cy="35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60"/>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 APP PREVIEW</a:t>
            </a:r>
            <a:endParaRPr/>
          </a:p>
          <a:p>
            <a:pPr indent="0" lvl="0" marL="0" rtl="0" algn="r">
              <a:spcBef>
                <a:spcPts val="0"/>
              </a:spcBef>
              <a:spcAft>
                <a:spcPts val="0"/>
              </a:spcAft>
              <a:buNone/>
            </a:pPr>
            <a:r>
              <a:t/>
            </a:r>
            <a:endParaRPr/>
          </a:p>
        </p:txBody>
      </p:sp>
      <p:sp>
        <p:nvSpPr>
          <p:cNvPr id="1340" name="Google Shape;1340;p60"/>
          <p:cNvSpPr/>
          <p:nvPr/>
        </p:nvSpPr>
        <p:spPr>
          <a:xfrm>
            <a:off x="696136" y="3909893"/>
            <a:ext cx="4079314" cy="53"/>
          </a:xfrm>
          <a:custGeom>
            <a:rect b="b" l="l" r="r" t="t"/>
            <a:pathLst>
              <a:path extrusionOk="0" fill="none" h="1" w="77399">
                <a:moveTo>
                  <a:pt x="0" y="1"/>
                </a:moveTo>
                <a:lnTo>
                  <a:pt x="77399" y="1"/>
                </a:lnTo>
              </a:path>
            </a:pathLst>
          </a:custGeom>
          <a:noFill/>
          <a:ln cap="flat" cmpd="sng" w="3325">
            <a:solidFill>
              <a:schemeClr val="accent4"/>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1485520" y="1337440"/>
            <a:ext cx="2500062" cy="1543223"/>
          </a:xfrm>
          <a:custGeom>
            <a:rect b="b" l="l" r="r" t="t"/>
            <a:pathLst>
              <a:path extrusionOk="0" h="29279" w="47435">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1512558" y="1364478"/>
            <a:ext cx="2445986" cy="1489198"/>
          </a:xfrm>
          <a:custGeom>
            <a:rect b="b" l="l" r="r" t="t"/>
            <a:pathLst>
              <a:path extrusionOk="0" h="28254" w="46409">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1507657" y="1364478"/>
            <a:ext cx="2450888" cy="182684"/>
          </a:xfrm>
          <a:custGeom>
            <a:rect b="b" l="l" r="r" t="t"/>
            <a:pathLst>
              <a:path extrusionOk="0" h="3466" w="46502">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1621660" y="1432575"/>
            <a:ext cx="47066" cy="46488"/>
          </a:xfrm>
          <a:custGeom>
            <a:rect b="b" l="l" r="r" t="t"/>
            <a:pathLst>
              <a:path extrusionOk="0" h="882" w="893">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1761069" y="1432575"/>
            <a:ext cx="46539" cy="46488"/>
          </a:xfrm>
          <a:custGeom>
            <a:rect b="b" l="l" r="r" t="t"/>
            <a:pathLst>
              <a:path extrusionOk="0" h="882" w="883">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1892361" y="1432575"/>
            <a:ext cx="54655" cy="46857"/>
          </a:xfrm>
          <a:custGeom>
            <a:rect b="b" l="l" r="r" t="t"/>
            <a:pathLst>
              <a:path extrusionOk="0" h="889" w="1037">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1639001" y="2608303"/>
            <a:ext cx="1394574" cy="53"/>
          </a:xfrm>
          <a:custGeom>
            <a:rect b="b" l="l" r="r" t="t"/>
            <a:pathLst>
              <a:path extrusionOk="0" fill="none" h="1" w="26460">
                <a:moveTo>
                  <a:pt x="0" y="0"/>
                </a:moveTo>
                <a:lnTo>
                  <a:pt x="26459"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1639001" y="2688786"/>
            <a:ext cx="1089834" cy="53"/>
          </a:xfrm>
          <a:custGeom>
            <a:rect b="b" l="l" r="r" t="t"/>
            <a:pathLst>
              <a:path extrusionOk="0" fill="none" h="1" w="20678">
                <a:moveTo>
                  <a:pt x="0" y="1"/>
                </a:moveTo>
                <a:lnTo>
                  <a:pt x="20677"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1639001" y="2769321"/>
            <a:ext cx="678630" cy="53"/>
          </a:xfrm>
          <a:custGeom>
            <a:rect b="b" l="l" r="r" t="t"/>
            <a:pathLst>
              <a:path extrusionOk="0" fill="none" h="1" w="12876">
                <a:moveTo>
                  <a:pt x="0" y="0"/>
                </a:moveTo>
                <a:lnTo>
                  <a:pt x="12876"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3229680" y="2608303"/>
            <a:ext cx="129180" cy="53"/>
          </a:xfrm>
          <a:custGeom>
            <a:rect b="b" l="l" r="r" t="t"/>
            <a:pathLst>
              <a:path extrusionOk="0" fill="none" h="1" w="2451">
                <a:moveTo>
                  <a:pt x="0"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3229680" y="2688786"/>
            <a:ext cx="129180" cy="53"/>
          </a:xfrm>
          <a:custGeom>
            <a:rect b="b" l="l" r="r" t="t"/>
            <a:pathLst>
              <a:path extrusionOk="0" fill="none" h="1" w="2451">
                <a:moveTo>
                  <a:pt x="0"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3229680" y="2769321"/>
            <a:ext cx="129180" cy="53"/>
          </a:xfrm>
          <a:custGeom>
            <a:rect b="b" l="l" r="r" t="t"/>
            <a:pathLst>
              <a:path extrusionOk="0" fill="none" h="1" w="2451">
                <a:moveTo>
                  <a:pt x="0"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3466332" y="2608303"/>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3466332" y="2688786"/>
            <a:ext cx="129180" cy="53"/>
          </a:xfrm>
          <a:custGeom>
            <a:rect b="b" l="l" r="r" t="t"/>
            <a:pathLst>
              <a:path extrusionOk="0" fill="none" h="1" w="2451">
                <a:moveTo>
                  <a:pt x="1"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0"/>
          <p:cNvSpPr/>
          <p:nvPr/>
        </p:nvSpPr>
        <p:spPr>
          <a:xfrm>
            <a:off x="3466332" y="2769321"/>
            <a:ext cx="129180" cy="53"/>
          </a:xfrm>
          <a:custGeom>
            <a:rect b="b" l="l" r="r" t="t"/>
            <a:pathLst>
              <a:path extrusionOk="0" fill="none" h="1" w="2451">
                <a:moveTo>
                  <a:pt x="1" y="0"/>
                </a:moveTo>
                <a:lnTo>
                  <a:pt x="2451" y="0"/>
                </a:lnTo>
              </a:path>
            </a:pathLst>
          </a:custGeom>
          <a:noFill/>
          <a:ln cap="rnd" cmpd="sng" w="9750">
            <a:solidFill>
              <a:srgbClr val="B9DB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0"/>
          <p:cNvSpPr/>
          <p:nvPr/>
        </p:nvSpPr>
        <p:spPr>
          <a:xfrm>
            <a:off x="3702983" y="2608303"/>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3702983" y="2688786"/>
            <a:ext cx="129180" cy="53"/>
          </a:xfrm>
          <a:custGeom>
            <a:rect b="b" l="l" r="r" t="t"/>
            <a:pathLst>
              <a:path extrusionOk="0" fill="none" h="1" w="2451">
                <a:moveTo>
                  <a:pt x="1"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0"/>
          <p:cNvSpPr/>
          <p:nvPr/>
        </p:nvSpPr>
        <p:spPr>
          <a:xfrm>
            <a:off x="3702983" y="2769321"/>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3822943" y="1592487"/>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0"/>
          <p:cNvSpPr/>
          <p:nvPr/>
        </p:nvSpPr>
        <p:spPr>
          <a:xfrm>
            <a:off x="3822943" y="1688677"/>
            <a:ext cx="53" cy="140518"/>
          </a:xfrm>
          <a:custGeom>
            <a:rect b="b" l="l" r="r" t="t"/>
            <a:pathLst>
              <a:path extrusionOk="0" fill="none" h="2666" w="1">
                <a:moveTo>
                  <a:pt x="1" y="0"/>
                </a:moveTo>
                <a:lnTo>
                  <a:pt x="1" y="2666"/>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0"/>
          <p:cNvSpPr/>
          <p:nvPr/>
        </p:nvSpPr>
        <p:spPr>
          <a:xfrm>
            <a:off x="3753792" y="1644878"/>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3753792" y="1789189"/>
            <a:ext cx="53" cy="92449"/>
          </a:xfrm>
          <a:custGeom>
            <a:rect b="b" l="l" r="r" t="t"/>
            <a:pathLst>
              <a:path extrusionOk="0" fill="none" h="1754" w="1">
                <a:moveTo>
                  <a:pt x="0" y="0"/>
                </a:moveTo>
                <a:lnTo>
                  <a:pt x="0" y="1753"/>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a:off x="3685169" y="1671916"/>
            <a:ext cx="53" cy="309657"/>
          </a:xfrm>
          <a:custGeom>
            <a:rect b="b" l="l" r="r" t="t"/>
            <a:pathLst>
              <a:path extrusionOk="0" fill="none" h="5875" w="1">
                <a:moveTo>
                  <a:pt x="0" y="0"/>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3685169" y="1829667"/>
            <a:ext cx="53" cy="145420"/>
          </a:xfrm>
          <a:custGeom>
            <a:rect b="b" l="l" r="r" t="t"/>
            <a:pathLst>
              <a:path extrusionOk="0" fill="none" h="2759" w="1">
                <a:moveTo>
                  <a:pt x="0" y="1"/>
                </a:moveTo>
                <a:lnTo>
                  <a:pt x="0" y="2759"/>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3616545" y="1656790"/>
            <a:ext cx="53" cy="309657"/>
          </a:xfrm>
          <a:custGeom>
            <a:rect b="b" l="l" r="r" t="t"/>
            <a:pathLst>
              <a:path extrusionOk="0" fill="none" h="5875" w="1">
                <a:moveTo>
                  <a:pt x="0" y="0"/>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3616545" y="1702170"/>
            <a:ext cx="53" cy="191328"/>
          </a:xfrm>
          <a:custGeom>
            <a:rect b="b" l="l" r="r" t="t"/>
            <a:pathLst>
              <a:path extrusionOk="0" fill="none" h="3630" w="1">
                <a:moveTo>
                  <a:pt x="0" y="1"/>
                </a:moveTo>
                <a:lnTo>
                  <a:pt x="0" y="3630"/>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3547394" y="1762677"/>
            <a:ext cx="53" cy="232387"/>
          </a:xfrm>
          <a:custGeom>
            <a:rect b="b" l="l" r="r" t="t"/>
            <a:pathLst>
              <a:path extrusionOk="0" fill="none" h="4409" w="1">
                <a:moveTo>
                  <a:pt x="0" y="1"/>
                </a:moveTo>
                <a:lnTo>
                  <a:pt x="0" y="4409"/>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3547394" y="1822657"/>
            <a:ext cx="53" cy="102200"/>
          </a:xfrm>
          <a:custGeom>
            <a:rect b="b" l="l" r="r" t="t"/>
            <a:pathLst>
              <a:path extrusionOk="0" fill="none" h="1939" w="1">
                <a:moveTo>
                  <a:pt x="0" y="1"/>
                </a:moveTo>
                <a:lnTo>
                  <a:pt x="0" y="1938"/>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3478770" y="1796199"/>
            <a:ext cx="53" cy="276135"/>
          </a:xfrm>
          <a:custGeom>
            <a:rect b="b" l="l" r="r" t="t"/>
            <a:pathLst>
              <a:path extrusionOk="0" fill="none" h="5239" w="1">
                <a:moveTo>
                  <a:pt x="0" y="0"/>
                </a:moveTo>
                <a:lnTo>
                  <a:pt x="0" y="5239"/>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3478770" y="1868618"/>
            <a:ext cx="53" cy="164289"/>
          </a:xfrm>
          <a:custGeom>
            <a:rect b="b" l="l" r="r" t="t"/>
            <a:pathLst>
              <a:path extrusionOk="0" fill="none" h="3117" w="1">
                <a:moveTo>
                  <a:pt x="0" y="0"/>
                </a:moveTo>
                <a:lnTo>
                  <a:pt x="0" y="3116"/>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3410147" y="1747023"/>
            <a:ext cx="53" cy="240504"/>
          </a:xfrm>
          <a:custGeom>
            <a:rect b="b" l="l" r="r" t="t"/>
            <a:pathLst>
              <a:path extrusionOk="0" fill="none" h="4563" w="1">
                <a:moveTo>
                  <a:pt x="0" y="0"/>
                </a:moveTo>
                <a:lnTo>
                  <a:pt x="0" y="456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a:off x="3410147" y="1803736"/>
            <a:ext cx="53" cy="136249"/>
          </a:xfrm>
          <a:custGeom>
            <a:rect b="b" l="l" r="r" t="t"/>
            <a:pathLst>
              <a:path extrusionOk="0" fill="none" h="2585" w="1">
                <a:moveTo>
                  <a:pt x="0" y="1"/>
                </a:moveTo>
                <a:lnTo>
                  <a:pt x="0" y="2584"/>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a:off x="3341523" y="1650834"/>
            <a:ext cx="53" cy="288046"/>
          </a:xfrm>
          <a:custGeom>
            <a:rect b="b" l="l" r="r" t="t"/>
            <a:pathLst>
              <a:path extrusionOk="0" fill="none" h="5465" w="1">
                <a:moveTo>
                  <a:pt x="0" y="1"/>
                </a:moveTo>
                <a:lnTo>
                  <a:pt x="0" y="546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0"/>
          <p:cNvSpPr/>
          <p:nvPr/>
        </p:nvSpPr>
        <p:spPr>
          <a:xfrm>
            <a:off x="3341523" y="1706492"/>
            <a:ext cx="53" cy="181050"/>
          </a:xfrm>
          <a:custGeom>
            <a:rect b="b" l="l" r="r" t="t"/>
            <a:pathLst>
              <a:path extrusionOk="0" fill="none" h="3435" w="1">
                <a:moveTo>
                  <a:pt x="0" y="1"/>
                </a:moveTo>
                <a:lnTo>
                  <a:pt x="0" y="3435"/>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
          <p:cNvSpPr/>
          <p:nvPr/>
        </p:nvSpPr>
        <p:spPr>
          <a:xfrm>
            <a:off x="3272372" y="1787028"/>
            <a:ext cx="53" cy="228592"/>
          </a:xfrm>
          <a:custGeom>
            <a:rect b="b" l="l" r="r" t="t"/>
            <a:pathLst>
              <a:path extrusionOk="0" fill="none" h="4337" w="1">
                <a:moveTo>
                  <a:pt x="0" y="0"/>
                </a:moveTo>
                <a:lnTo>
                  <a:pt x="0" y="4336"/>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3272372" y="1841579"/>
            <a:ext cx="53" cy="110791"/>
          </a:xfrm>
          <a:custGeom>
            <a:rect b="b" l="l" r="r" t="t"/>
            <a:pathLst>
              <a:path extrusionOk="0" fill="none" h="2102" w="1">
                <a:moveTo>
                  <a:pt x="0" y="0"/>
                </a:moveTo>
                <a:lnTo>
                  <a:pt x="0" y="2102"/>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0"/>
          <p:cNvSpPr/>
          <p:nvPr/>
        </p:nvSpPr>
        <p:spPr>
          <a:xfrm>
            <a:off x="3203748" y="1880477"/>
            <a:ext cx="53" cy="230226"/>
          </a:xfrm>
          <a:custGeom>
            <a:rect b="b" l="l" r="r" t="t"/>
            <a:pathLst>
              <a:path extrusionOk="0" fill="none" h="4368" w="1">
                <a:moveTo>
                  <a:pt x="0" y="1"/>
                </a:moveTo>
                <a:lnTo>
                  <a:pt x="0" y="4368"/>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0"/>
          <p:cNvSpPr/>
          <p:nvPr/>
        </p:nvSpPr>
        <p:spPr>
          <a:xfrm>
            <a:off x="3203748" y="1953422"/>
            <a:ext cx="53" cy="84332"/>
          </a:xfrm>
          <a:custGeom>
            <a:rect b="b" l="l" r="r" t="t"/>
            <a:pathLst>
              <a:path extrusionOk="0" fill="none" h="1600" w="1">
                <a:moveTo>
                  <a:pt x="0" y="0"/>
                </a:moveTo>
                <a:lnTo>
                  <a:pt x="0" y="1600"/>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3135125" y="1821023"/>
            <a:ext cx="53" cy="234548"/>
          </a:xfrm>
          <a:custGeom>
            <a:rect b="b" l="l" r="r" t="t"/>
            <a:pathLst>
              <a:path extrusionOk="0" fill="none" h="4450" w="1">
                <a:moveTo>
                  <a:pt x="0" y="1"/>
                </a:moveTo>
                <a:lnTo>
                  <a:pt x="0" y="4450"/>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3135125" y="1893442"/>
            <a:ext cx="53" cy="88654"/>
          </a:xfrm>
          <a:custGeom>
            <a:rect b="b" l="l" r="r" t="t"/>
            <a:pathLst>
              <a:path extrusionOk="0" fill="none" h="1682" w="1">
                <a:moveTo>
                  <a:pt x="0" y="1"/>
                </a:moveTo>
                <a:lnTo>
                  <a:pt x="0" y="1682"/>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0"/>
          <p:cNvSpPr/>
          <p:nvPr/>
        </p:nvSpPr>
        <p:spPr>
          <a:xfrm>
            <a:off x="3066501" y="1880477"/>
            <a:ext cx="53" cy="284831"/>
          </a:xfrm>
          <a:custGeom>
            <a:rect b="b" l="l" r="r" t="t"/>
            <a:pathLst>
              <a:path extrusionOk="0" fill="none" h="5404" w="1">
                <a:moveTo>
                  <a:pt x="0" y="1"/>
                </a:moveTo>
                <a:lnTo>
                  <a:pt x="0" y="5403"/>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0"/>
          <p:cNvSpPr/>
          <p:nvPr/>
        </p:nvSpPr>
        <p:spPr>
          <a:xfrm>
            <a:off x="3066501" y="1953422"/>
            <a:ext cx="53" cy="164289"/>
          </a:xfrm>
          <a:custGeom>
            <a:rect b="b" l="l" r="r" t="t"/>
            <a:pathLst>
              <a:path extrusionOk="0" fill="none" h="3117" w="1">
                <a:moveTo>
                  <a:pt x="0" y="0"/>
                </a:moveTo>
                <a:lnTo>
                  <a:pt x="0" y="3117"/>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0"/>
          <p:cNvSpPr/>
          <p:nvPr/>
        </p:nvSpPr>
        <p:spPr>
          <a:xfrm>
            <a:off x="2997350" y="1880477"/>
            <a:ext cx="53" cy="197284"/>
          </a:xfrm>
          <a:custGeom>
            <a:rect b="b" l="l" r="r" t="t"/>
            <a:pathLst>
              <a:path extrusionOk="0" fill="none" h="3743" w="1">
                <a:moveTo>
                  <a:pt x="0" y="1"/>
                </a:moveTo>
                <a:lnTo>
                  <a:pt x="0" y="374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0"/>
          <p:cNvSpPr/>
          <p:nvPr/>
        </p:nvSpPr>
        <p:spPr>
          <a:xfrm>
            <a:off x="2997350" y="1953422"/>
            <a:ext cx="53" cy="80010"/>
          </a:xfrm>
          <a:custGeom>
            <a:rect b="b" l="l" r="r" t="t"/>
            <a:pathLst>
              <a:path extrusionOk="0" fill="none" h="1518" w="1">
                <a:moveTo>
                  <a:pt x="0" y="0"/>
                </a:moveTo>
                <a:lnTo>
                  <a:pt x="0" y="1518"/>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0"/>
          <p:cNvSpPr/>
          <p:nvPr/>
        </p:nvSpPr>
        <p:spPr>
          <a:xfrm>
            <a:off x="2928726" y="1849696"/>
            <a:ext cx="53" cy="205875"/>
          </a:xfrm>
          <a:custGeom>
            <a:rect b="b" l="l" r="r" t="t"/>
            <a:pathLst>
              <a:path extrusionOk="0" fill="none" h="3906" w="1">
                <a:moveTo>
                  <a:pt x="0" y="0"/>
                </a:moveTo>
                <a:lnTo>
                  <a:pt x="0" y="3906"/>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2928726" y="1922062"/>
            <a:ext cx="53" cy="60034"/>
          </a:xfrm>
          <a:custGeom>
            <a:rect b="b" l="l" r="r" t="t"/>
            <a:pathLst>
              <a:path extrusionOk="0" fill="none" h="1139" w="1">
                <a:moveTo>
                  <a:pt x="0" y="1"/>
                </a:moveTo>
                <a:lnTo>
                  <a:pt x="0" y="1139"/>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p:nvPr/>
        </p:nvSpPr>
        <p:spPr>
          <a:xfrm>
            <a:off x="2859576" y="1880477"/>
            <a:ext cx="53" cy="394516"/>
          </a:xfrm>
          <a:custGeom>
            <a:rect b="b" l="l" r="r" t="t"/>
            <a:pathLst>
              <a:path extrusionOk="0" fill="none" h="7485" w="1">
                <a:moveTo>
                  <a:pt x="0" y="1"/>
                </a:moveTo>
                <a:lnTo>
                  <a:pt x="0" y="748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0"/>
          <p:cNvSpPr/>
          <p:nvPr/>
        </p:nvSpPr>
        <p:spPr>
          <a:xfrm>
            <a:off x="2859576" y="1953422"/>
            <a:ext cx="53" cy="278296"/>
          </a:xfrm>
          <a:custGeom>
            <a:rect b="b" l="l" r="r" t="t"/>
            <a:pathLst>
              <a:path extrusionOk="0" fill="none" h="5280" w="1">
                <a:moveTo>
                  <a:pt x="0" y="0"/>
                </a:moveTo>
                <a:lnTo>
                  <a:pt x="0" y="5280"/>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0"/>
          <p:cNvSpPr/>
          <p:nvPr/>
        </p:nvSpPr>
        <p:spPr>
          <a:xfrm>
            <a:off x="2790952" y="1991266"/>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0"/>
          <p:cNvSpPr/>
          <p:nvPr/>
        </p:nvSpPr>
        <p:spPr>
          <a:xfrm>
            <a:off x="2790952" y="2064212"/>
            <a:ext cx="53" cy="164289"/>
          </a:xfrm>
          <a:custGeom>
            <a:rect b="b" l="l" r="r" t="t"/>
            <a:pathLst>
              <a:path extrusionOk="0" fill="none" h="3117" w="1">
                <a:moveTo>
                  <a:pt x="0" y="0"/>
                </a:moveTo>
                <a:lnTo>
                  <a:pt x="0" y="3116"/>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0"/>
          <p:cNvSpPr/>
          <p:nvPr/>
        </p:nvSpPr>
        <p:spPr>
          <a:xfrm>
            <a:off x="2722328" y="2004232"/>
            <a:ext cx="53" cy="352877"/>
          </a:xfrm>
          <a:custGeom>
            <a:rect b="b" l="l" r="r" t="t"/>
            <a:pathLst>
              <a:path extrusionOk="0" fill="none" h="6695" w="1">
                <a:moveTo>
                  <a:pt x="0" y="0"/>
                </a:moveTo>
                <a:lnTo>
                  <a:pt x="0" y="669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0"/>
          <p:cNvSpPr/>
          <p:nvPr/>
        </p:nvSpPr>
        <p:spPr>
          <a:xfrm>
            <a:off x="2722328" y="2071222"/>
            <a:ext cx="53" cy="212938"/>
          </a:xfrm>
          <a:custGeom>
            <a:rect b="b" l="l" r="r" t="t"/>
            <a:pathLst>
              <a:path extrusionOk="0" fill="none" h="4040" w="1">
                <a:moveTo>
                  <a:pt x="0" y="0"/>
                </a:moveTo>
                <a:lnTo>
                  <a:pt x="0" y="4039"/>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0"/>
          <p:cNvSpPr/>
          <p:nvPr/>
        </p:nvSpPr>
        <p:spPr>
          <a:xfrm>
            <a:off x="2653704" y="2206836"/>
            <a:ext cx="53" cy="285885"/>
          </a:xfrm>
          <a:custGeom>
            <a:rect b="b" l="l" r="r" t="t"/>
            <a:pathLst>
              <a:path extrusionOk="0" fill="none" h="5424" w="1">
                <a:moveTo>
                  <a:pt x="0" y="0"/>
                </a:moveTo>
                <a:lnTo>
                  <a:pt x="0" y="5423"/>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0"/>
          <p:cNvSpPr/>
          <p:nvPr/>
        </p:nvSpPr>
        <p:spPr>
          <a:xfrm>
            <a:off x="2653704" y="2256011"/>
            <a:ext cx="53" cy="164289"/>
          </a:xfrm>
          <a:custGeom>
            <a:rect b="b" l="l" r="r" t="t"/>
            <a:pathLst>
              <a:path extrusionOk="0" fill="none" h="3117" w="1">
                <a:moveTo>
                  <a:pt x="0" y="0"/>
                </a:moveTo>
                <a:lnTo>
                  <a:pt x="0" y="3117"/>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0"/>
          <p:cNvSpPr/>
          <p:nvPr/>
        </p:nvSpPr>
        <p:spPr>
          <a:xfrm>
            <a:off x="2584554" y="1931286"/>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0"/>
          <p:cNvSpPr/>
          <p:nvPr/>
        </p:nvSpPr>
        <p:spPr>
          <a:xfrm>
            <a:off x="2584554" y="2004232"/>
            <a:ext cx="53" cy="202660"/>
          </a:xfrm>
          <a:custGeom>
            <a:rect b="b" l="l" r="r" t="t"/>
            <a:pathLst>
              <a:path extrusionOk="0" fill="none" h="3845" w="1">
                <a:moveTo>
                  <a:pt x="0" y="0"/>
                </a:moveTo>
                <a:lnTo>
                  <a:pt x="0" y="3844"/>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0"/>
          <p:cNvSpPr/>
          <p:nvPr/>
        </p:nvSpPr>
        <p:spPr>
          <a:xfrm>
            <a:off x="2515930" y="1956638"/>
            <a:ext cx="53" cy="309709"/>
          </a:xfrm>
          <a:custGeom>
            <a:rect b="b" l="l" r="r" t="t"/>
            <a:pathLst>
              <a:path extrusionOk="0" fill="none" h="5876"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0"/>
          <p:cNvSpPr/>
          <p:nvPr/>
        </p:nvSpPr>
        <p:spPr>
          <a:xfrm>
            <a:off x="2515930" y="2073383"/>
            <a:ext cx="53" cy="120542"/>
          </a:xfrm>
          <a:custGeom>
            <a:rect b="b" l="l" r="r" t="t"/>
            <a:pathLst>
              <a:path extrusionOk="0" fill="none" h="2287" w="1">
                <a:moveTo>
                  <a:pt x="0" y="0"/>
                </a:moveTo>
                <a:lnTo>
                  <a:pt x="0" y="2286"/>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0"/>
          <p:cNvSpPr/>
          <p:nvPr/>
        </p:nvSpPr>
        <p:spPr>
          <a:xfrm>
            <a:off x="2447306" y="20733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0"/>
          <p:cNvSpPr/>
          <p:nvPr/>
        </p:nvSpPr>
        <p:spPr>
          <a:xfrm>
            <a:off x="2447306" y="2205729"/>
            <a:ext cx="53" cy="104888"/>
          </a:xfrm>
          <a:custGeom>
            <a:rect b="b" l="l" r="r" t="t"/>
            <a:pathLst>
              <a:path extrusionOk="0" fill="none" h="1990" w="1">
                <a:moveTo>
                  <a:pt x="0" y="1"/>
                </a:moveTo>
                <a:lnTo>
                  <a:pt x="0" y="1990"/>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0"/>
          <p:cNvSpPr/>
          <p:nvPr/>
        </p:nvSpPr>
        <p:spPr>
          <a:xfrm>
            <a:off x="2378155" y="2146329"/>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0"/>
          <p:cNvSpPr/>
          <p:nvPr/>
        </p:nvSpPr>
        <p:spPr>
          <a:xfrm>
            <a:off x="2378155" y="2300865"/>
            <a:ext cx="53" cy="82171"/>
          </a:xfrm>
          <a:custGeom>
            <a:rect b="b" l="l" r="r" t="t"/>
            <a:pathLst>
              <a:path extrusionOk="0" fill="none" h="1559" w="1">
                <a:moveTo>
                  <a:pt x="0" y="0"/>
                </a:moveTo>
                <a:lnTo>
                  <a:pt x="0" y="155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0"/>
          <p:cNvSpPr/>
          <p:nvPr/>
        </p:nvSpPr>
        <p:spPr>
          <a:xfrm>
            <a:off x="2309532" y="2103109"/>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0"/>
          <p:cNvSpPr/>
          <p:nvPr/>
        </p:nvSpPr>
        <p:spPr>
          <a:xfrm>
            <a:off x="2309532" y="2240305"/>
            <a:ext cx="53" cy="100039"/>
          </a:xfrm>
          <a:custGeom>
            <a:rect b="b" l="l" r="r" t="t"/>
            <a:pathLst>
              <a:path extrusionOk="0" fill="none" h="1898" w="1">
                <a:moveTo>
                  <a:pt x="0" y="1"/>
                </a:moveTo>
                <a:lnTo>
                  <a:pt x="0" y="189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0"/>
          <p:cNvSpPr/>
          <p:nvPr/>
        </p:nvSpPr>
        <p:spPr>
          <a:xfrm>
            <a:off x="2240908" y="20733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p:nvPr/>
        </p:nvSpPr>
        <p:spPr>
          <a:xfrm>
            <a:off x="2240908" y="2185226"/>
            <a:ext cx="53" cy="125391"/>
          </a:xfrm>
          <a:custGeom>
            <a:rect b="b" l="l" r="r" t="t"/>
            <a:pathLst>
              <a:path extrusionOk="0" fill="none" h="2379" w="1">
                <a:moveTo>
                  <a:pt x="0" y="0"/>
                </a:moveTo>
                <a:lnTo>
                  <a:pt x="0" y="237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0"/>
          <p:cNvSpPr/>
          <p:nvPr/>
        </p:nvSpPr>
        <p:spPr>
          <a:xfrm>
            <a:off x="2172284" y="2149544"/>
            <a:ext cx="53" cy="310236"/>
          </a:xfrm>
          <a:custGeom>
            <a:rect b="b" l="l" r="r" t="t"/>
            <a:pathLst>
              <a:path extrusionOk="0" fill="none" h="5886" w="1">
                <a:moveTo>
                  <a:pt x="0" y="1"/>
                </a:moveTo>
                <a:lnTo>
                  <a:pt x="0" y="588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2172284" y="2193870"/>
            <a:ext cx="53" cy="192962"/>
          </a:xfrm>
          <a:custGeom>
            <a:rect b="b" l="l" r="r" t="t"/>
            <a:pathLst>
              <a:path extrusionOk="0" fill="none" h="3661" w="1">
                <a:moveTo>
                  <a:pt x="0" y="0"/>
                </a:moveTo>
                <a:lnTo>
                  <a:pt x="0" y="3660"/>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2103133" y="2020940"/>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0"/>
          <p:cNvSpPr/>
          <p:nvPr/>
        </p:nvSpPr>
        <p:spPr>
          <a:xfrm>
            <a:off x="2103133" y="2093886"/>
            <a:ext cx="53" cy="187006"/>
          </a:xfrm>
          <a:custGeom>
            <a:rect b="b" l="l" r="r" t="t"/>
            <a:pathLst>
              <a:path extrusionOk="0" fill="none" h="3548" w="1">
                <a:moveTo>
                  <a:pt x="0" y="1"/>
                </a:moveTo>
                <a:lnTo>
                  <a:pt x="0" y="354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0"/>
          <p:cNvSpPr/>
          <p:nvPr/>
        </p:nvSpPr>
        <p:spPr>
          <a:xfrm>
            <a:off x="2034510" y="1893442"/>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0"/>
          <p:cNvSpPr/>
          <p:nvPr/>
        </p:nvSpPr>
        <p:spPr>
          <a:xfrm>
            <a:off x="2034510" y="1966388"/>
            <a:ext cx="53" cy="189167"/>
          </a:xfrm>
          <a:custGeom>
            <a:rect b="b" l="l" r="r" t="t"/>
            <a:pathLst>
              <a:path extrusionOk="0" fill="none" h="3589" w="1">
                <a:moveTo>
                  <a:pt x="0" y="1"/>
                </a:moveTo>
                <a:lnTo>
                  <a:pt x="0" y="358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0"/>
          <p:cNvSpPr/>
          <p:nvPr/>
        </p:nvSpPr>
        <p:spPr>
          <a:xfrm>
            <a:off x="1965886" y="1945833"/>
            <a:ext cx="53" cy="309709"/>
          </a:xfrm>
          <a:custGeom>
            <a:rect b="b" l="l" r="r" t="t"/>
            <a:pathLst>
              <a:path extrusionOk="0" fill="none" h="5876"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0"/>
          <p:cNvSpPr/>
          <p:nvPr/>
        </p:nvSpPr>
        <p:spPr>
          <a:xfrm>
            <a:off x="1965886" y="1998276"/>
            <a:ext cx="53" cy="184845"/>
          </a:xfrm>
          <a:custGeom>
            <a:rect b="b" l="l" r="r" t="t"/>
            <a:pathLst>
              <a:path extrusionOk="0" fill="none" h="3507" w="1">
                <a:moveTo>
                  <a:pt x="0" y="0"/>
                </a:moveTo>
                <a:lnTo>
                  <a:pt x="0" y="3506"/>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0"/>
          <p:cNvSpPr/>
          <p:nvPr/>
        </p:nvSpPr>
        <p:spPr>
          <a:xfrm>
            <a:off x="1897262" y="18815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0"/>
          <p:cNvSpPr/>
          <p:nvPr/>
        </p:nvSpPr>
        <p:spPr>
          <a:xfrm>
            <a:off x="1897262" y="1954477"/>
            <a:ext cx="53" cy="51390"/>
          </a:xfrm>
          <a:custGeom>
            <a:rect b="b" l="l" r="r" t="t"/>
            <a:pathLst>
              <a:path extrusionOk="0" fill="none" h="975" w="1">
                <a:moveTo>
                  <a:pt x="0" y="1"/>
                </a:moveTo>
                <a:lnTo>
                  <a:pt x="0" y="97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0"/>
          <p:cNvSpPr/>
          <p:nvPr/>
        </p:nvSpPr>
        <p:spPr>
          <a:xfrm>
            <a:off x="1828111" y="1811325"/>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0"/>
          <p:cNvSpPr/>
          <p:nvPr/>
        </p:nvSpPr>
        <p:spPr>
          <a:xfrm>
            <a:off x="1828111" y="1884271"/>
            <a:ext cx="53" cy="82171"/>
          </a:xfrm>
          <a:custGeom>
            <a:rect b="b" l="l" r="r" t="t"/>
            <a:pathLst>
              <a:path extrusionOk="0" fill="none" h="1559" w="1">
                <a:moveTo>
                  <a:pt x="0" y="0"/>
                </a:moveTo>
                <a:lnTo>
                  <a:pt x="0" y="155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0"/>
          <p:cNvSpPr/>
          <p:nvPr/>
        </p:nvSpPr>
        <p:spPr>
          <a:xfrm>
            <a:off x="1759488" y="1960960"/>
            <a:ext cx="53" cy="367477"/>
          </a:xfrm>
          <a:custGeom>
            <a:rect b="b" l="l" r="r" t="t"/>
            <a:pathLst>
              <a:path extrusionOk="0" fill="none" h="6972" w="1">
                <a:moveTo>
                  <a:pt x="0" y="1"/>
                </a:moveTo>
                <a:lnTo>
                  <a:pt x="0" y="697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0"/>
          <p:cNvSpPr/>
          <p:nvPr/>
        </p:nvSpPr>
        <p:spPr>
          <a:xfrm>
            <a:off x="1759488" y="1999330"/>
            <a:ext cx="53" cy="256738"/>
          </a:xfrm>
          <a:custGeom>
            <a:rect b="b" l="l" r="r" t="t"/>
            <a:pathLst>
              <a:path extrusionOk="0" fill="none" h="4871" w="1">
                <a:moveTo>
                  <a:pt x="0" y="1"/>
                </a:moveTo>
                <a:lnTo>
                  <a:pt x="0" y="4870"/>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0"/>
          <p:cNvSpPr/>
          <p:nvPr/>
        </p:nvSpPr>
        <p:spPr>
          <a:xfrm>
            <a:off x="1690284" y="2171154"/>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0"/>
          <p:cNvSpPr/>
          <p:nvPr/>
        </p:nvSpPr>
        <p:spPr>
          <a:xfrm>
            <a:off x="1690284" y="2092832"/>
            <a:ext cx="53" cy="138884"/>
          </a:xfrm>
          <a:custGeom>
            <a:rect b="b" l="l" r="r" t="t"/>
            <a:pathLst>
              <a:path extrusionOk="0" fill="none" h="2635" w="1">
                <a:moveTo>
                  <a:pt x="1" y="0"/>
                </a:moveTo>
                <a:lnTo>
                  <a:pt x="1" y="263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0"/>
          <p:cNvSpPr/>
          <p:nvPr/>
        </p:nvSpPr>
        <p:spPr>
          <a:xfrm>
            <a:off x="1621660" y="2149544"/>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0"/>
          <p:cNvSpPr/>
          <p:nvPr/>
        </p:nvSpPr>
        <p:spPr>
          <a:xfrm>
            <a:off x="1621660" y="2205729"/>
            <a:ext cx="53" cy="181103"/>
          </a:xfrm>
          <a:custGeom>
            <a:rect b="b" l="l" r="r" t="t"/>
            <a:pathLst>
              <a:path extrusionOk="0" fill="none" h="3436" w="1">
                <a:moveTo>
                  <a:pt x="1" y="1"/>
                </a:moveTo>
                <a:lnTo>
                  <a:pt x="1" y="343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0"/>
          <p:cNvSpPr/>
          <p:nvPr/>
        </p:nvSpPr>
        <p:spPr>
          <a:xfrm>
            <a:off x="918663" y="1440067"/>
            <a:ext cx="258887" cy="163499"/>
          </a:xfrm>
          <a:custGeom>
            <a:rect b="b" l="l" r="r" t="t"/>
            <a:pathLst>
              <a:path extrusionOk="0" h="3102" w="4912">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0"/>
          <p:cNvSpPr/>
          <p:nvPr/>
        </p:nvSpPr>
        <p:spPr>
          <a:xfrm>
            <a:off x="1105613" y="1474379"/>
            <a:ext cx="160012" cy="229120"/>
          </a:xfrm>
          <a:custGeom>
            <a:rect b="b" l="l" r="r" t="t"/>
            <a:pathLst>
              <a:path extrusionOk="0" h="4347" w="3036">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918663" y="1624013"/>
            <a:ext cx="310169" cy="163604"/>
          </a:xfrm>
          <a:custGeom>
            <a:rect b="b" l="l" r="r" t="t"/>
            <a:pathLst>
              <a:path extrusionOk="0" h="3104" w="5885">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4456210" y="3117818"/>
            <a:ext cx="268585" cy="622528"/>
          </a:xfrm>
          <a:custGeom>
            <a:rect b="b" l="l" r="r" t="t"/>
            <a:pathLst>
              <a:path extrusionOk="0" h="11811" w="5096">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4571268" y="3195613"/>
            <a:ext cx="85962" cy="570084"/>
          </a:xfrm>
          <a:custGeom>
            <a:rect b="b" l="l" r="r" t="t"/>
            <a:pathLst>
              <a:path extrusionOk="0" h="10816" w="1631">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4481035" y="3403593"/>
            <a:ext cx="457163" cy="449648"/>
          </a:xfrm>
          <a:custGeom>
            <a:rect b="b" l="l" r="r" t="t"/>
            <a:pathLst>
              <a:path extrusionOk="0" h="8531" w="8674">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4561571" y="3457670"/>
            <a:ext cx="266424" cy="384238"/>
          </a:xfrm>
          <a:custGeom>
            <a:rect b="b" l="l" r="r" t="t"/>
            <a:pathLst>
              <a:path extrusionOk="0" h="7290" w="5055">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4172703" y="3349832"/>
            <a:ext cx="442933" cy="415968"/>
          </a:xfrm>
          <a:custGeom>
            <a:rect b="b" l="l" r="r" t="t"/>
            <a:pathLst>
              <a:path extrusionOk="0" h="7892" w="8404">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4246544" y="3394475"/>
            <a:ext cx="277755" cy="357199"/>
          </a:xfrm>
          <a:custGeom>
            <a:rect b="b" l="l" r="r" t="t"/>
            <a:pathLst>
              <a:path extrusionOk="0" h="6777" w="527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4436762" y="3733800"/>
            <a:ext cx="243181" cy="176148"/>
          </a:xfrm>
          <a:custGeom>
            <a:rect b="b" l="l" r="r" t="t"/>
            <a:pathLst>
              <a:path extrusionOk="0" h="3342" w="4614">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4439977" y="3733800"/>
            <a:ext cx="236698" cy="37317"/>
          </a:xfrm>
          <a:custGeom>
            <a:rect b="b" l="l" r="r" t="t"/>
            <a:pathLst>
              <a:path extrusionOk="0" h="708" w="4491">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482675" y="3346828"/>
            <a:ext cx="469602" cy="430778"/>
          </a:xfrm>
          <a:custGeom>
            <a:rect b="b" l="l" r="r" t="t"/>
            <a:pathLst>
              <a:path extrusionOk="0" h="8173" w="891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592937" y="3397690"/>
            <a:ext cx="296097" cy="369111"/>
          </a:xfrm>
          <a:custGeom>
            <a:rect b="b" l="l" r="r" t="t"/>
            <a:pathLst>
              <a:path extrusionOk="0" h="7003" w="5618">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755589" y="3126831"/>
            <a:ext cx="342003" cy="636707"/>
          </a:xfrm>
          <a:custGeom>
            <a:rect b="b" l="l" r="r" t="t"/>
            <a:pathLst>
              <a:path extrusionOk="0" h="12080" w="6489">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821472" y="3209106"/>
            <a:ext cx="154057" cy="580942"/>
          </a:xfrm>
          <a:custGeom>
            <a:rect b="b" l="l" r="r" t="t"/>
            <a:pathLst>
              <a:path extrusionOk="0" h="11022" w="2923">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881452" y="3340240"/>
            <a:ext cx="466228" cy="461138"/>
          </a:xfrm>
          <a:custGeom>
            <a:rect b="b" l="l" r="r" t="t"/>
            <a:pathLst>
              <a:path extrusionOk="0" h="8749" w="8846">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993295" y="3388519"/>
            <a:ext cx="276121" cy="401526"/>
          </a:xfrm>
          <a:custGeom>
            <a:rect b="b" l="l" r="r" t="t"/>
            <a:pathLst>
              <a:path extrusionOk="0" h="7618" w="5239">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833384" y="3733800"/>
            <a:ext cx="243181" cy="176148"/>
          </a:xfrm>
          <a:custGeom>
            <a:rect b="b" l="l" r="r" t="t"/>
            <a:pathLst>
              <a:path extrusionOk="0" h="3342" w="4614">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a:off x="836599" y="3733800"/>
            <a:ext cx="236698" cy="37317"/>
          </a:xfrm>
          <a:custGeom>
            <a:rect b="b" l="l" r="r" t="t"/>
            <a:pathLst>
              <a:path extrusionOk="0" h="708" w="4491">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3749470" y="2063632"/>
            <a:ext cx="437715" cy="314558"/>
          </a:xfrm>
          <a:custGeom>
            <a:rect b="b" l="l" r="r" t="t"/>
            <a:pathLst>
              <a:path extrusionOk="0" h="5968" w="8305">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cap="flat" cmpd="sng" w="8725">
            <a:solidFill>
              <a:schemeClr val="accent5"/>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3781358" y="2141427"/>
            <a:ext cx="374469" cy="197284"/>
          </a:xfrm>
          <a:custGeom>
            <a:rect b="b" l="l" r="r" t="t"/>
            <a:pathLst>
              <a:path extrusionOk="0" fill="none" h="3743" w="7105">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cap="rnd" cmpd="sng" w="6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4093116" y="1658423"/>
            <a:ext cx="293988" cy="293950"/>
          </a:xfrm>
          <a:custGeom>
            <a:rect b="b" l="l" r="r" t="t"/>
            <a:pathLst>
              <a:path extrusionOk="0" h="5577" w="5578">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4387060" y="1824291"/>
            <a:ext cx="184257" cy="184318"/>
          </a:xfrm>
          <a:custGeom>
            <a:rect b="b" l="l" r="r" t="t"/>
            <a:pathLst>
              <a:path extrusionOk="0" h="3497" w="3496">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0"/>
          <p:cNvSpPr/>
          <p:nvPr/>
        </p:nvSpPr>
        <p:spPr>
          <a:xfrm>
            <a:off x="4293031" y="1556805"/>
            <a:ext cx="114054" cy="114059"/>
          </a:xfrm>
          <a:custGeom>
            <a:rect b="b" l="l" r="r" t="t"/>
            <a:pathLst>
              <a:path extrusionOk="0" h="2164" w="2164">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2645588" y="3261865"/>
            <a:ext cx="229161" cy="223269"/>
          </a:xfrm>
          <a:custGeom>
            <a:rect b="b" l="l" r="r" t="t"/>
            <a:pathLst>
              <a:path extrusionOk="0" h="4236" w="4348">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2868219" y="3218118"/>
            <a:ext cx="147521" cy="234074"/>
          </a:xfrm>
          <a:custGeom>
            <a:rect b="b" l="l" r="r" t="t"/>
            <a:pathLst>
              <a:path extrusionOk="0" h="4441" w="2799">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2911439" y="3527875"/>
            <a:ext cx="168076" cy="87653"/>
          </a:xfrm>
          <a:custGeom>
            <a:rect b="b" l="l" r="r" t="t"/>
            <a:pathLst>
              <a:path extrusionOk="0" h="1663" w="3189">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2882239" y="3554914"/>
            <a:ext cx="107571" cy="187586"/>
          </a:xfrm>
          <a:custGeom>
            <a:rect b="b" l="l" r="r" t="t"/>
            <a:pathLst>
              <a:path extrusionOk="0" fill="none" h="3559" w="2041">
                <a:moveTo>
                  <a:pt x="1" y="3558"/>
                </a:moveTo>
                <a:cubicBezTo>
                  <a:pt x="1" y="3558"/>
                  <a:pt x="277" y="185"/>
                  <a:pt x="2041" y="1"/>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2868747" y="3307456"/>
            <a:ext cx="73523" cy="476107"/>
          </a:xfrm>
          <a:custGeom>
            <a:rect b="b" l="l" r="r" t="t"/>
            <a:pathLst>
              <a:path extrusionOk="0" fill="none" h="9033" w="1395">
                <a:moveTo>
                  <a:pt x="287" y="9032"/>
                </a:moveTo>
                <a:cubicBezTo>
                  <a:pt x="287" y="9032"/>
                  <a:pt x="0" y="3773"/>
                  <a:pt x="1395" y="1"/>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2727177" y="3322056"/>
            <a:ext cx="161594" cy="296691"/>
          </a:xfrm>
          <a:custGeom>
            <a:rect b="b" l="l" r="r" t="t"/>
            <a:pathLst>
              <a:path extrusionOk="0" fill="none" h="5629" w="3066">
                <a:moveTo>
                  <a:pt x="3004" y="5628"/>
                </a:moveTo>
                <a:cubicBezTo>
                  <a:pt x="3004" y="5628"/>
                  <a:pt x="3066" y="2010"/>
                  <a:pt x="1" y="0"/>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2762280" y="3735961"/>
            <a:ext cx="239966" cy="173987"/>
          </a:xfrm>
          <a:custGeom>
            <a:rect b="b" l="l" r="r" t="t"/>
            <a:pathLst>
              <a:path extrusionOk="0" h="3301" w="4553">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2765547" y="3735961"/>
            <a:ext cx="234010" cy="36790"/>
          </a:xfrm>
          <a:custGeom>
            <a:rect b="b" l="l" r="r" t="t"/>
            <a:pathLst>
              <a:path extrusionOk="0" h="698" w="444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3280489" y="1078650"/>
            <a:ext cx="126439" cy="195123"/>
          </a:xfrm>
          <a:custGeom>
            <a:rect b="b" l="l" r="r" t="t"/>
            <a:pathLst>
              <a:path extrusionOk="0" h="3702" w="2399">
                <a:moveTo>
                  <a:pt x="0" y="0"/>
                </a:moveTo>
                <a:lnTo>
                  <a:pt x="0" y="3701"/>
                </a:lnTo>
                <a:lnTo>
                  <a:pt x="2399" y="3701"/>
                </a:lnTo>
                <a:lnTo>
                  <a:pt x="2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3228046" y="955475"/>
            <a:ext cx="231322" cy="143733"/>
          </a:xfrm>
          <a:custGeom>
            <a:rect b="b" l="l" r="r" t="t"/>
            <a:pathLst>
              <a:path extrusionOk="0" h="2727" w="4389">
                <a:moveTo>
                  <a:pt x="2194" y="0"/>
                </a:moveTo>
                <a:lnTo>
                  <a:pt x="1" y="2727"/>
                </a:lnTo>
                <a:lnTo>
                  <a:pt x="4388" y="2727"/>
                </a:lnTo>
                <a:lnTo>
                  <a:pt x="21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2274376" y="1615204"/>
            <a:ext cx="127019" cy="195070"/>
          </a:xfrm>
          <a:custGeom>
            <a:rect b="b" l="l" r="r" t="t"/>
            <a:pathLst>
              <a:path extrusionOk="0" h="3701" w="2410">
                <a:moveTo>
                  <a:pt x="1" y="0"/>
                </a:moveTo>
                <a:lnTo>
                  <a:pt x="1" y="3701"/>
                </a:lnTo>
                <a:lnTo>
                  <a:pt x="2410" y="3701"/>
                </a:lnTo>
                <a:lnTo>
                  <a:pt x="2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2222513" y="1789716"/>
            <a:ext cx="230742" cy="143786"/>
          </a:xfrm>
          <a:custGeom>
            <a:rect b="b" l="l" r="r" t="t"/>
            <a:pathLst>
              <a:path extrusionOk="0" h="2728" w="4378">
                <a:moveTo>
                  <a:pt x="1" y="0"/>
                </a:moveTo>
                <a:lnTo>
                  <a:pt x="2184" y="2727"/>
                </a:lnTo>
                <a:lnTo>
                  <a:pt x="4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4041253" y="1112699"/>
            <a:ext cx="261522" cy="261008"/>
          </a:xfrm>
          <a:custGeom>
            <a:rect b="b" l="l" r="r" t="t"/>
            <a:pathLst>
              <a:path extrusionOk="0" fill="none" h="4952" w="4962">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cap="flat" cmpd="sng" w="274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4049897" y="1242884"/>
            <a:ext cx="60558" cy="105415"/>
          </a:xfrm>
          <a:custGeom>
            <a:rect b="b" l="l" r="r" t="t"/>
            <a:pathLst>
              <a:path extrusionOk="0" fill="none" h="2000" w="1149">
                <a:moveTo>
                  <a:pt x="1148" y="2000"/>
                </a:moveTo>
                <a:cubicBezTo>
                  <a:pt x="441" y="1590"/>
                  <a:pt x="0" y="831"/>
                  <a:pt x="0" y="1"/>
                </a:cubicBezTo>
              </a:path>
            </a:pathLst>
          </a:custGeom>
          <a:noFill/>
          <a:ln cap="flat" cmpd="sng" w="2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4049897" y="1121343"/>
            <a:ext cx="121590" cy="121596"/>
          </a:xfrm>
          <a:custGeom>
            <a:rect b="b" l="l" r="r" t="t"/>
            <a:pathLst>
              <a:path extrusionOk="0" fill="none" h="2307" w="2307">
                <a:moveTo>
                  <a:pt x="0" y="2307"/>
                </a:moveTo>
                <a:cubicBezTo>
                  <a:pt x="0" y="1036"/>
                  <a:pt x="1036" y="0"/>
                  <a:pt x="2307" y="0"/>
                </a:cubicBezTo>
              </a:path>
            </a:pathLst>
          </a:custGeom>
          <a:solidFill>
            <a:schemeClr val="accent5"/>
          </a:solidFill>
          <a:ln cap="flat" cmpd="sng" w="27425">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1449311" y="1148908"/>
            <a:ext cx="109732" cy="109737"/>
          </a:xfrm>
          <a:custGeom>
            <a:rect b="b" l="l" r="r" t="t"/>
            <a:pathLst>
              <a:path extrusionOk="0" h="2082" w="2082">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1477983" y="1184011"/>
            <a:ext cx="52441" cy="39478"/>
          </a:xfrm>
          <a:custGeom>
            <a:rect b="b" l="l" r="r" t="t"/>
            <a:pathLst>
              <a:path extrusionOk="0" fill="none" h="749" w="995">
                <a:moveTo>
                  <a:pt x="0" y="482"/>
                </a:moveTo>
                <a:lnTo>
                  <a:pt x="236" y="749"/>
                </a:lnTo>
                <a:lnTo>
                  <a:pt x="994" y="0"/>
                </a:lnTo>
              </a:path>
            </a:pathLst>
          </a:custGeom>
          <a:noFill/>
          <a:ln cap="rnd" cmpd="sng" w="7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4351904" y="2799575"/>
            <a:ext cx="109732" cy="109737"/>
          </a:xfrm>
          <a:custGeom>
            <a:rect b="b" l="l" r="r" t="t"/>
            <a:pathLst>
              <a:path extrusionOk="0" h="2082" w="2082">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4380577" y="2834678"/>
            <a:ext cx="52441" cy="39478"/>
          </a:xfrm>
          <a:custGeom>
            <a:rect b="b" l="l" r="r" t="t"/>
            <a:pathLst>
              <a:path extrusionOk="0" fill="none" h="749" w="995">
                <a:moveTo>
                  <a:pt x="0" y="482"/>
                </a:moveTo>
                <a:lnTo>
                  <a:pt x="236" y="749"/>
                </a:lnTo>
                <a:lnTo>
                  <a:pt x="994" y="1"/>
                </a:lnTo>
              </a:path>
            </a:pathLst>
          </a:custGeom>
          <a:noFill/>
          <a:ln cap="rnd" cmpd="sng" w="7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913866" y="2153866"/>
            <a:ext cx="163227" cy="163762"/>
          </a:xfrm>
          <a:custGeom>
            <a:rect b="b" l="l" r="r" t="t"/>
            <a:pathLst>
              <a:path extrusionOk="0" h="3107" w="3097">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956558" y="2206309"/>
            <a:ext cx="77845" cy="58400"/>
          </a:xfrm>
          <a:custGeom>
            <a:rect b="b" l="l" r="r" t="t"/>
            <a:pathLst>
              <a:path extrusionOk="0" fill="none" h="1108" w="1477">
                <a:moveTo>
                  <a:pt x="0" y="718"/>
                </a:moveTo>
                <a:lnTo>
                  <a:pt x="349" y="1107"/>
                </a:lnTo>
                <a:lnTo>
                  <a:pt x="1477" y="0"/>
                </a:lnTo>
              </a:path>
            </a:pathLst>
          </a:custGeom>
          <a:noFill/>
          <a:ln cap="rnd" cmpd="sng" w="10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2106876" y="1247786"/>
            <a:ext cx="43851" cy="46488"/>
          </a:xfrm>
          <a:custGeom>
            <a:rect b="b" l="l" r="r" t="t"/>
            <a:pathLst>
              <a:path extrusionOk="0" h="882" w="832">
                <a:moveTo>
                  <a:pt x="1" y="0"/>
                </a:moveTo>
                <a:lnTo>
                  <a:pt x="1" y="882"/>
                </a:lnTo>
                <a:lnTo>
                  <a:pt x="831" y="882"/>
                </a:lnTo>
                <a:lnTo>
                  <a:pt x="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0"/>
          <p:cNvSpPr/>
          <p:nvPr/>
        </p:nvSpPr>
        <p:spPr>
          <a:xfrm>
            <a:off x="2169016" y="1220220"/>
            <a:ext cx="43851" cy="74054"/>
          </a:xfrm>
          <a:custGeom>
            <a:rect b="b" l="l" r="r" t="t"/>
            <a:pathLst>
              <a:path extrusionOk="0" h="1405" w="832">
                <a:moveTo>
                  <a:pt x="1" y="0"/>
                </a:moveTo>
                <a:lnTo>
                  <a:pt x="1" y="1405"/>
                </a:lnTo>
                <a:lnTo>
                  <a:pt x="831" y="1405"/>
                </a:lnTo>
                <a:lnTo>
                  <a:pt x="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0"/>
          <p:cNvSpPr/>
          <p:nvPr/>
        </p:nvSpPr>
        <p:spPr>
          <a:xfrm>
            <a:off x="2231684" y="1184538"/>
            <a:ext cx="43851" cy="109737"/>
          </a:xfrm>
          <a:custGeom>
            <a:rect b="b" l="l" r="r" t="t"/>
            <a:pathLst>
              <a:path extrusionOk="0" h="2082" w="832">
                <a:moveTo>
                  <a:pt x="1" y="1"/>
                </a:moveTo>
                <a:lnTo>
                  <a:pt x="1" y="2082"/>
                </a:lnTo>
                <a:lnTo>
                  <a:pt x="831" y="2082"/>
                </a:lnTo>
                <a:lnTo>
                  <a:pt x="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0"/>
          <p:cNvSpPr/>
          <p:nvPr/>
        </p:nvSpPr>
        <p:spPr>
          <a:xfrm>
            <a:off x="2294405" y="1139685"/>
            <a:ext cx="43271" cy="154591"/>
          </a:xfrm>
          <a:custGeom>
            <a:rect b="b" l="l" r="r" t="t"/>
            <a:pathLst>
              <a:path extrusionOk="0" h="2933" w="821">
                <a:moveTo>
                  <a:pt x="0" y="1"/>
                </a:moveTo>
                <a:lnTo>
                  <a:pt x="0" y="2933"/>
                </a:lnTo>
                <a:lnTo>
                  <a:pt x="820" y="2933"/>
                </a:lnTo>
                <a:lnTo>
                  <a:pt x="8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1591987" y="3733800"/>
            <a:ext cx="74578" cy="113479"/>
          </a:xfrm>
          <a:custGeom>
            <a:rect b="b" l="l" r="r" t="t"/>
            <a:pathLst>
              <a:path extrusionOk="0" h="2153" w="1415">
                <a:moveTo>
                  <a:pt x="1251" y="0"/>
                </a:moveTo>
                <a:lnTo>
                  <a:pt x="0" y="82"/>
                </a:lnTo>
                <a:lnTo>
                  <a:pt x="123" y="2153"/>
                </a:lnTo>
                <a:lnTo>
                  <a:pt x="1415" y="2153"/>
                </a:lnTo>
                <a:lnTo>
                  <a:pt x="1251"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1240224" y="3746766"/>
            <a:ext cx="72996" cy="98352"/>
          </a:xfrm>
          <a:custGeom>
            <a:rect b="b" l="l" r="r" t="t"/>
            <a:pathLst>
              <a:path extrusionOk="0" h="1866" w="1385">
                <a:moveTo>
                  <a:pt x="226" y="0"/>
                </a:moveTo>
                <a:lnTo>
                  <a:pt x="0" y="1825"/>
                </a:lnTo>
                <a:lnTo>
                  <a:pt x="1251" y="1866"/>
                </a:lnTo>
                <a:lnTo>
                  <a:pt x="1384" y="185"/>
                </a:lnTo>
                <a:lnTo>
                  <a:pt x="226"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0"/>
          <p:cNvSpPr/>
          <p:nvPr/>
        </p:nvSpPr>
        <p:spPr>
          <a:xfrm>
            <a:off x="1233214" y="2706600"/>
            <a:ext cx="435501" cy="1097476"/>
          </a:xfrm>
          <a:custGeom>
            <a:rect b="b" l="l" r="r" t="t"/>
            <a:pathLst>
              <a:path extrusionOk="0" h="20822" w="8263">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1848087" y="2200880"/>
            <a:ext cx="114581" cy="113532"/>
          </a:xfrm>
          <a:custGeom>
            <a:rect b="b" l="l" r="r" t="t"/>
            <a:pathLst>
              <a:path extrusionOk="0" h="2154" w="2174">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1302892" y="2184699"/>
            <a:ext cx="357762" cy="521962"/>
          </a:xfrm>
          <a:custGeom>
            <a:rect b="b" l="l" r="r" t="t"/>
            <a:pathLst>
              <a:path extrusionOk="0" h="9903" w="6788">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1430389" y="2087403"/>
            <a:ext cx="83801" cy="145420"/>
          </a:xfrm>
          <a:custGeom>
            <a:rect b="b" l="l" r="r" t="t"/>
            <a:pathLst>
              <a:path extrusionOk="0" h="2759" w="159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1406091" y="1967495"/>
            <a:ext cx="76791" cy="106575"/>
          </a:xfrm>
          <a:custGeom>
            <a:rect b="b" l="l" r="r" t="t"/>
            <a:pathLst>
              <a:path extrusionOk="0" h="2022" w="1457">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0"/>
          <p:cNvSpPr/>
          <p:nvPr/>
        </p:nvSpPr>
        <p:spPr>
          <a:xfrm>
            <a:off x="1438506" y="1977193"/>
            <a:ext cx="132448" cy="178837"/>
          </a:xfrm>
          <a:custGeom>
            <a:rect b="b" l="l" r="r" t="t"/>
            <a:pathLst>
              <a:path extrusionOk="0" h="3393" w="2513">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0"/>
          <p:cNvSpPr/>
          <p:nvPr/>
        </p:nvSpPr>
        <p:spPr>
          <a:xfrm>
            <a:off x="1414735" y="2049032"/>
            <a:ext cx="31939" cy="40585"/>
          </a:xfrm>
          <a:custGeom>
            <a:rect b="b" l="l" r="r" t="t"/>
            <a:pathLst>
              <a:path extrusionOk="0" h="770" w="606">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0"/>
          <p:cNvSpPr/>
          <p:nvPr/>
        </p:nvSpPr>
        <p:spPr>
          <a:xfrm>
            <a:off x="1429335" y="1931707"/>
            <a:ext cx="188631" cy="85597"/>
          </a:xfrm>
          <a:custGeom>
            <a:rect b="b" l="l" r="r" t="t"/>
            <a:pathLst>
              <a:path extrusionOk="0" h="1624" w="3579">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a:off x="1422852" y="2174421"/>
            <a:ext cx="60031" cy="77269"/>
          </a:xfrm>
          <a:custGeom>
            <a:rect b="b" l="l" r="r" t="t"/>
            <a:pathLst>
              <a:path extrusionOk="0" h="1466" w="1139">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0"/>
          <p:cNvSpPr/>
          <p:nvPr/>
        </p:nvSpPr>
        <p:spPr>
          <a:xfrm>
            <a:off x="1482832" y="2174949"/>
            <a:ext cx="47593" cy="74528"/>
          </a:xfrm>
          <a:custGeom>
            <a:rect b="b" l="l" r="r" t="t"/>
            <a:pathLst>
              <a:path extrusionOk="0" h="1414" w="903">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0"/>
          <p:cNvSpPr/>
          <p:nvPr/>
        </p:nvSpPr>
        <p:spPr>
          <a:xfrm>
            <a:off x="1307741" y="2710975"/>
            <a:ext cx="101088" cy="133508"/>
          </a:xfrm>
          <a:custGeom>
            <a:rect b="b" l="l" r="r" t="t"/>
            <a:pathLst>
              <a:path extrusionOk="0" h="2533" w="1918">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0"/>
          <p:cNvSpPr/>
          <p:nvPr/>
        </p:nvSpPr>
        <p:spPr>
          <a:xfrm>
            <a:off x="1202381" y="2218695"/>
            <a:ext cx="166495" cy="559332"/>
          </a:xfrm>
          <a:custGeom>
            <a:rect b="b" l="l" r="r" t="t"/>
            <a:pathLst>
              <a:path extrusionOk="0" h="10612" w="3159">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0"/>
          <p:cNvSpPr/>
          <p:nvPr/>
        </p:nvSpPr>
        <p:spPr>
          <a:xfrm>
            <a:off x="1566213" y="2248211"/>
            <a:ext cx="326771" cy="360203"/>
          </a:xfrm>
          <a:custGeom>
            <a:rect b="b" l="l" r="r" t="t"/>
            <a:pathLst>
              <a:path extrusionOk="0" h="6834" w="620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0"/>
          <p:cNvSpPr/>
          <p:nvPr/>
        </p:nvSpPr>
        <p:spPr>
          <a:xfrm>
            <a:off x="1575226" y="3839688"/>
            <a:ext cx="217250" cy="65937"/>
          </a:xfrm>
          <a:custGeom>
            <a:rect b="b" l="l" r="r" t="t"/>
            <a:pathLst>
              <a:path extrusionOk="0" h="1251" w="4122">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1209971" y="3827038"/>
            <a:ext cx="107044" cy="78587"/>
          </a:xfrm>
          <a:custGeom>
            <a:rect b="b" l="l" r="r" t="t"/>
            <a:pathLst>
              <a:path extrusionOk="0" h="1491" w="2031">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0"/>
          <p:cNvSpPr/>
          <p:nvPr/>
        </p:nvSpPr>
        <p:spPr>
          <a:xfrm>
            <a:off x="1357443" y="2768215"/>
            <a:ext cx="69254" cy="91395"/>
          </a:xfrm>
          <a:custGeom>
            <a:rect b="b" l="l" r="r" t="t"/>
            <a:pathLst>
              <a:path extrusionOk="0" h="1734" w="1314">
                <a:moveTo>
                  <a:pt x="1067" y="1"/>
                </a:moveTo>
                <a:lnTo>
                  <a:pt x="1" y="1569"/>
                </a:lnTo>
                <a:lnTo>
                  <a:pt x="247" y="1733"/>
                </a:lnTo>
                <a:lnTo>
                  <a:pt x="1313" y="175"/>
                </a:lnTo>
                <a:lnTo>
                  <a:pt x="1067"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0"/>
          <p:cNvSpPr/>
          <p:nvPr/>
        </p:nvSpPr>
        <p:spPr>
          <a:xfrm>
            <a:off x="1365560" y="2706600"/>
            <a:ext cx="283711" cy="20609"/>
          </a:xfrm>
          <a:custGeom>
            <a:rect b="b" l="l" r="r" t="t"/>
            <a:pathLst>
              <a:path extrusionOk="0" h="391" w="5383">
                <a:moveTo>
                  <a:pt x="1" y="1"/>
                </a:moveTo>
                <a:lnTo>
                  <a:pt x="1" y="391"/>
                </a:lnTo>
                <a:lnTo>
                  <a:pt x="5383" y="391"/>
                </a:lnTo>
                <a:lnTo>
                  <a:pt x="5383"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0"/>
          <p:cNvSpPr/>
          <p:nvPr/>
        </p:nvSpPr>
        <p:spPr>
          <a:xfrm>
            <a:off x="1506602" y="2857921"/>
            <a:ext cx="39476" cy="278875"/>
          </a:xfrm>
          <a:custGeom>
            <a:rect b="b" l="l" r="r" t="t"/>
            <a:pathLst>
              <a:path extrusionOk="0" h="5291" w="749">
                <a:moveTo>
                  <a:pt x="749" y="0"/>
                </a:moveTo>
                <a:lnTo>
                  <a:pt x="0" y="2799"/>
                </a:lnTo>
                <a:lnTo>
                  <a:pt x="257" y="5290"/>
                </a:lnTo>
                <a:lnTo>
                  <a:pt x="749" y="0"/>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0"/>
          <p:cNvSpPr/>
          <p:nvPr/>
        </p:nvSpPr>
        <p:spPr>
          <a:xfrm>
            <a:off x="1654655" y="2329484"/>
            <a:ext cx="26511" cy="144840"/>
          </a:xfrm>
          <a:custGeom>
            <a:rect b="b" l="l" r="r" t="t"/>
            <a:pathLst>
              <a:path extrusionOk="0" h="2748" w="503">
                <a:moveTo>
                  <a:pt x="31" y="0"/>
                </a:moveTo>
                <a:lnTo>
                  <a:pt x="0" y="2051"/>
                </a:lnTo>
                <a:lnTo>
                  <a:pt x="503" y="2748"/>
                </a:lnTo>
                <a:lnTo>
                  <a:pt x="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0"/>
          <p:cNvSpPr/>
          <p:nvPr/>
        </p:nvSpPr>
        <p:spPr>
          <a:xfrm>
            <a:off x="1339629" y="2366221"/>
            <a:ext cx="18447" cy="130293"/>
          </a:xfrm>
          <a:custGeom>
            <a:rect b="b" l="l" r="r" t="t"/>
            <a:pathLst>
              <a:path extrusionOk="0" h="2472" w="350">
                <a:moveTo>
                  <a:pt x="349" y="1"/>
                </a:moveTo>
                <a:lnTo>
                  <a:pt x="1" y="1262"/>
                </a:lnTo>
                <a:cubicBezTo>
                  <a:pt x="11" y="1395"/>
                  <a:pt x="226" y="2471"/>
                  <a:pt x="226" y="2471"/>
                </a:cubicBezTo>
                <a:lnTo>
                  <a:pt x="3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0"/>
          <p:cNvSpPr/>
          <p:nvPr/>
        </p:nvSpPr>
        <p:spPr>
          <a:xfrm>
            <a:off x="3929937" y="3322583"/>
            <a:ext cx="150262" cy="581996"/>
          </a:xfrm>
          <a:custGeom>
            <a:rect b="b" l="l" r="r" t="t"/>
            <a:pathLst>
              <a:path extrusionOk="0" h="11042" w="2851">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0"/>
          <p:cNvSpPr/>
          <p:nvPr/>
        </p:nvSpPr>
        <p:spPr>
          <a:xfrm>
            <a:off x="3598730" y="3322583"/>
            <a:ext cx="150262" cy="581996"/>
          </a:xfrm>
          <a:custGeom>
            <a:rect b="b" l="l" r="r" t="t"/>
            <a:pathLst>
              <a:path extrusionOk="0" h="11042" w="2851">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a:off x="3256666" y="3322583"/>
            <a:ext cx="150262" cy="581996"/>
          </a:xfrm>
          <a:custGeom>
            <a:rect b="b" l="l" r="r" t="t"/>
            <a:pathLst>
              <a:path extrusionOk="0" h="11042" w="2851">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0"/>
          <p:cNvSpPr/>
          <p:nvPr/>
        </p:nvSpPr>
        <p:spPr>
          <a:xfrm>
            <a:off x="3665720" y="2867619"/>
            <a:ext cx="493319" cy="440424"/>
          </a:xfrm>
          <a:custGeom>
            <a:rect b="b" l="l" r="r" t="t"/>
            <a:pathLst>
              <a:path extrusionOk="0" h="8356" w="936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0"/>
          <p:cNvSpPr/>
          <p:nvPr/>
        </p:nvSpPr>
        <p:spPr>
          <a:xfrm>
            <a:off x="3306420" y="3307983"/>
            <a:ext cx="714311" cy="28726"/>
          </a:xfrm>
          <a:custGeom>
            <a:rect b="b" l="l" r="r" t="t"/>
            <a:pathLst>
              <a:path extrusionOk="0" h="545" w="13553">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0"/>
          <p:cNvSpPr/>
          <p:nvPr/>
        </p:nvSpPr>
        <p:spPr>
          <a:xfrm>
            <a:off x="3715422" y="3307983"/>
            <a:ext cx="305320" cy="28726"/>
          </a:xfrm>
          <a:custGeom>
            <a:rect b="b" l="l" r="r" t="t"/>
            <a:pathLst>
              <a:path extrusionOk="0" h="545" w="5793">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0"/>
          <p:cNvSpPr/>
          <p:nvPr/>
        </p:nvSpPr>
        <p:spPr>
          <a:xfrm>
            <a:off x="3566316" y="3322583"/>
            <a:ext cx="150209" cy="581996"/>
          </a:xfrm>
          <a:custGeom>
            <a:rect b="b" l="l" r="r" t="t"/>
            <a:pathLst>
              <a:path extrusionOk="0" h="11042" w="285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0"/>
          <p:cNvSpPr/>
          <p:nvPr/>
        </p:nvSpPr>
        <p:spPr>
          <a:xfrm>
            <a:off x="3714315" y="2467049"/>
            <a:ext cx="301051" cy="312766"/>
          </a:xfrm>
          <a:custGeom>
            <a:rect b="b" l="l" r="r" t="t"/>
            <a:pathLst>
              <a:path extrusionOk="0" h="5934" w="5712">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0"/>
          <p:cNvSpPr/>
          <p:nvPr/>
        </p:nvSpPr>
        <p:spPr>
          <a:xfrm>
            <a:off x="3518195" y="2719514"/>
            <a:ext cx="276701" cy="310816"/>
          </a:xfrm>
          <a:custGeom>
            <a:rect b="b" l="l" r="r" t="t"/>
            <a:pathLst>
              <a:path extrusionOk="0" h="5897" w="525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0"/>
          <p:cNvSpPr/>
          <p:nvPr/>
        </p:nvSpPr>
        <p:spPr>
          <a:xfrm>
            <a:off x="3708939" y="2705441"/>
            <a:ext cx="304793" cy="389719"/>
          </a:xfrm>
          <a:custGeom>
            <a:rect b="b" l="l" r="r" t="t"/>
            <a:pathLst>
              <a:path extrusionOk="0" h="7394" w="5783">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0"/>
          <p:cNvSpPr/>
          <p:nvPr/>
        </p:nvSpPr>
        <p:spPr>
          <a:xfrm>
            <a:off x="3708939" y="2874102"/>
            <a:ext cx="239386" cy="95190"/>
          </a:xfrm>
          <a:custGeom>
            <a:rect b="b" l="l" r="r" t="t"/>
            <a:pathLst>
              <a:path extrusionOk="0" h="1806" w="4542">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0"/>
          <p:cNvSpPr/>
          <p:nvPr/>
        </p:nvSpPr>
        <p:spPr>
          <a:xfrm>
            <a:off x="3954235" y="2754195"/>
            <a:ext cx="59504" cy="340965"/>
          </a:xfrm>
          <a:custGeom>
            <a:rect b="b" l="l" r="r" t="t"/>
            <a:pathLst>
              <a:path extrusionOk="0" h="6469" w="1129">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0"/>
          <p:cNvSpPr/>
          <p:nvPr/>
        </p:nvSpPr>
        <p:spPr>
          <a:xfrm>
            <a:off x="3673837" y="2980991"/>
            <a:ext cx="229109" cy="49334"/>
          </a:xfrm>
          <a:custGeom>
            <a:rect b="b" l="l" r="r" t="t"/>
            <a:pathLst>
              <a:path extrusionOk="0" h="936" w="4347">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0"/>
          <p:cNvSpPr/>
          <p:nvPr/>
        </p:nvSpPr>
        <p:spPr>
          <a:xfrm>
            <a:off x="3895889" y="2734640"/>
            <a:ext cx="203230" cy="301118"/>
          </a:xfrm>
          <a:custGeom>
            <a:rect b="b" l="l" r="r" t="t"/>
            <a:pathLst>
              <a:path extrusionOk="0" h="5713" w="3856">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0"/>
          <p:cNvSpPr/>
          <p:nvPr/>
        </p:nvSpPr>
        <p:spPr>
          <a:xfrm>
            <a:off x="3411201" y="3793728"/>
            <a:ext cx="42744" cy="55712"/>
          </a:xfrm>
          <a:custGeom>
            <a:rect b="b" l="l" r="r" t="t"/>
            <a:pathLst>
              <a:path extrusionOk="0" h="1057" w="811">
                <a:moveTo>
                  <a:pt x="811" y="1"/>
                </a:moveTo>
                <a:lnTo>
                  <a:pt x="1" y="83"/>
                </a:lnTo>
                <a:lnTo>
                  <a:pt x="83" y="1057"/>
                </a:lnTo>
                <a:lnTo>
                  <a:pt x="749" y="1057"/>
                </a:lnTo>
                <a:lnTo>
                  <a:pt x="811"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0"/>
          <p:cNvSpPr/>
          <p:nvPr/>
        </p:nvSpPr>
        <p:spPr>
          <a:xfrm>
            <a:off x="3311269" y="3849386"/>
            <a:ext cx="152423" cy="56292"/>
          </a:xfrm>
          <a:custGeom>
            <a:rect b="b" l="l" r="r" t="t"/>
            <a:pathLst>
              <a:path extrusionOk="0" h="1068" w="2892">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0"/>
          <p:cNvSpPr/>
          <p:nvPr/>
        </p:nvSpPr>
        <p:spPr>
          <a:xfrm>
            <a:off x="3288026" y="3095101"/>
            <a:ext cx="615436" cy="740857"/>
          </a:xfrm>
          <a:custGeom>
            <a:rect b="b" l="l" r="r" t="t"/>
            <a:pathLst>
              <a:path extrusionOk="0" h="14056" w="11677">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0"/>
          <p:cNvSpPr/>
          <p:nvPr/>
        </p:nvSpPr>
        <p:spPr>
          <a:xfrm>
            <a:off x="3510078" y="3793728"/>
            <a:ext cx="42744" cy="55712"/>
          </a:xfrm>
          <a:custGeom>
            <a:rect b="b" l="l" r="r" t="t"/>
            <a:pathLst>
              <a:path extrusionOk="0" h="1057" w="811">
                <a:moveTo>
                  <a:pt x="811" y="1"/>
                </a:moveTo>
                <a:lnTo>
                  <a:pt x="1" y="83"/>
                </a:lnTo>
                <a:lnTo>
                  <a:pt x="93" y="1057"/>
                </a:lnTo>
                <a:lnTo>
                  <a:pt x="749" y="1057"/>
                </a:lnTo>
                <a:lnTo>
                  <a:pt x="811"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0"/>
          <p:cNvSpPr/>
          <p:nvPr/>
        </p:nvSpPr>
        <p:spPr>
          <a:xfrm>
            <a:off x="3410147" y="3849386"/>
            <a:ext cx="152423" cy="56292"/>
          </a:xfrm>
          <a:custGeom>
            <a:rect b="b" l="l" r="r" t="t"/>
            <a:pathLst>
              <a:path extrusionOk="0" h="1068" w="2892">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0"/>
          <p:cNvSpPr/>
          <p:nvPr/>
        </p:nvSpPr>
        <p:spPr>
          <a:xfrm>
            <a:off x="3379366" y="3095101"/>
            <a:ext cx="615436" cy="740857"/>
          </a:xfrm>
          <a:custGeom>
            <a:rect b="b" l="l" r="r" t="t"/>
            <a:pathLst>
              <a:path extrusionOk="0" h="14056" w="11677">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0"/>
          <p:cNvSpPr/>
          <p:nvPr/>
        </p:nvSpPr>
        <p:spPr>
          <a:xfrm>
            <a:off x="3797539" y="2705388"/>
            <a:ext cx="115160" cy="71524"/>
          </a:xfrm>
          <a:custGeom>
            <a:rect b="b" l="l" r="r" t="t"/>
            <a:pathLst>
              <a:path extrusionOk="0" h="1357" w="2185">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0"/>
          <p:cNvSpPr/>
          <p:nvPr/>
        </p:nvSpPr>
        <p:spPr>
          <a:xfrm>
            <a:off x="3811031" y="2634761"/>
            <a:ext cx="89230" cy="86493"/>
          </a:xfrm>
          <a:custGeom>
            <a:rect b="b" l="l" r="r" t="t"/>
            <a:pathLst>
              <a:path extrusionOk="0" h="1641" w="1693">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0"/>
          <p:cNvSpPr/>
          <p:nvPr/>
        </p:nvSpPr>
        <p:spPr>
          <a:xfrm>
            <a:off x="3826211" y="2639610"/>
            <a:ext cx="59978" cy="41481"/>
          </a:xfrm>
          <a:custGeom>
            <a:rect b="b" l="l" r="r" t="t"/>
            <a:pathLst>
              <a:path extrusionOk="0" h="787" w="1138">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0"/>
          <p:cNvSpPr/>
          <p:nvPr/>
        </p:nvSpPr>
        <p:spPr>
          <a:xfrm>
            <a:off x="3741354" y="2497935"/>
            <a:ext cx="181516" cy="179574"/>
          </a:xfrm>
          <a:custGeom>
            <a:rect b="b" l="l" r="r" t="t"/>
            <a:pathLst>
              <a:path extrusionOk="0" h="3407" w="3444">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0"/>
          <p:cNvSpPr/>
          <p:nvPr/>
        </p:nvSpPr>
        <p:spPr>
          <a:xfrm>
            <a:off x="3799700" y="2482228"/>
            <a:ext cx="125438" cy="103939"/>
          </a:xfrm>
          <a:custGeom>
            <a:rect b="b" l="l" r="r" t="t"/>
            <a:pathLst>
              <a:path extrusionOk="0" h="1972" w="238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0"/>
          <p:cNvSpPr/>
          <p:nvPr/>
        </p:nvSpPr>
        <p:spPr>
          <a:xfrm>
            <a:off x="3292348" y="2769321"/>
            <a:ext cx="427965" cy="244826"/>
          </a:xfrm>
          <a:custGeom>
            <a:rect b="b" l="l" r="r" t="t"/>
            <a:pathLst>
              <a:path extrusionOk="0" h="4645" w="812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0"/>
          <p:cNvSpPr/>
          <p:nvPr/>
        </p:nvSpPr>
        <p:spPr>
          <a:xfrm>
            <a:off x="3572799" y="3014091"/>
            <a:ext cx="361504" cy="21663"/>
          </a:xfrm>
          <a:custGeom>
            <a:rect b="b" l="l" r="r" t="t"/>
            <a:pathLst>
              <a:path extrusionOk="0" h="411" w="6859">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p:nvPr/>
        </p:nvSpPr>
        <p:spPr>
          <a:xfrm>
            <a:off x="3368561" y="3014091"/>
            <a:ext cx="361504" cy="21663"/>
          </a:xfrm>
          <a:custGeom>
            <a:rect b="b" l="l" r="r" t="t"/>
            <a:pathLst>
              <a:path extrusionOk="0" h="411" w="6859">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0"/>
          <p:cNvSpPr/>
          <p:nvPr/>
        </p:nvSpPr>
        <p:spPr>
          <a:xfrm>
            <a:off x="4336251" y="3055677"/>
            <a:ext cx="219411" cy="849434"/>
          </a:xfrm>
          <a:custGeom>
            <a:rect b="b" l="l" r="r" t="t"/>
            <a:pathLst>
              <a:path extrusionOk="0" h="16116" w="4163">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0"/>
          <p:cNvSpPr/>
          <p:nvPr/>
        </p:nvSpPr>
        <p:spPr>
          <a:xfrm>
            <a:off x="2406775" y="3055677"/>
            <a:ext cx="219411" cy="849434"/>
          </a:xfrm>
          <a:custGeom>
            <a:rect b="b" l="l" r="r" t="t"/>
            <a:pathLst>
              <a:path extrusionOk="0" h="16116" w="4163">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0"/>
          <p:cNvSpPr/>
          <p:nvPr/>
        </p:nvSpPr>
        <p:spPr>
          <a:xfrm>
            <a:off x="1814039" y="3055677"/>
            <a:ext cx="219411" cy="849434"/>
          </a:xfrm>
          <a:custGeom>
            <a:rect b="b" l="l" r="r" t="t"/>
            <a:pathLst>
              <a:path extrusionOk="0" h="16116" w="4163">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0"/>
          <p:cNvSpPr/>
          <p:nvPr/>
        </p:nvSpPr>
        <p:spPr>
          <a:xfrm>
            <a:off x="3650066" y="3055677"/>
            <a:ext cx="219411" cy="849434"/>
          </a:xfrm>
          <a:custGeom>
            <a:rect b="b" l="l" r="r" t="t"/>
            <a:pathLst>
              <a:path extrusionOk="0" h="16116" w="4163">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1814039" y="3035701"/>
            <a:ext cx="2760477" cy="40005"/>
          </a:xfrm>
          <a:custGeom>
            <a:rect b="b" l="l" r="r" t="t"/>
            <a:pathLst>
              <a:path extrusionOk="0" h="759" w="52376">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3928303" y="3035701"/>
            <a:ext cx="646796" cy="40005"/>
          </a:xfrm>
          <a:custGeom>
            <a:rect b="b" l="l" r="r" t="t"/>
            <a:pathLst>
              <a:path extrusionOk="0" h="759" w="12272">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0"/>
          <p:cNvSpPr/>
          <p:nvPr/>
        </p:nvSpPr>
        <p:spPr>
          <a:xfrm>
            <a:off x="2411097" y="2769321"/>
            <a:ext cx="427965" cy="244826"/>
          </a:xfrm>
          <a:custGeom>
            <a:rect b="b" l="l" r="r" t="t"/>
            <a:pathLst>
              <a:path extrusionOk="0" h="4645" w="812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0"/>
          <p:cNvSpPr/>
          <p:nvPr/>
        </p:nvSpPr>
        <p:spPr>
          <a:xfrm>
            <a:off x="2197109" y="3014091"/>
            <a:ext cx="361556" cy="21663"/>
          </a:xfrm>
          <a:custGeom>
            <a:rect b="b" l="l" r="r" t="t"/>
            <a:pathLst>
              <a:path extrusionOk="0" h="411" w="686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0"/>
          <p:cNvSpPr/>
          <p:nvPr/>
        </p:nvSpPr>
        <p:spPr>
          <a:xfrm>
            <a:off x="2401346" y="3014091"/>
            <a:ext cx="361556" cy="21663"/>
          </a:xfrm>
          <a:custGeom>
            <a:rect b="b" l="l" r="r" t="t"/>
            <a:pathLst>
              <a:path extrusionOk="0" h="411" w="686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61"/>
          <p:cNvSpPr txBox="1"/>
          <p:nvPr>
            <p:ph idx="4294967295" type="body"/>
          </p:nvPr>
        </p:nvSpPr>
        <p:spPr>
          <a:xfrm>
            <a:off x="864450" y="4198550"/>
            <a:ext cx="7415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Screenshots of your app</a:t>
            </a:r>
            <a:endParaRPr/>
          </a:p>
        </p:txBody>
      </p:sp>
      <p:pic>
        <p:nvPicPr>
          <p:cNvPr id="1538" name="Google Shape;1538;p61"/>
          <p:cNvPicPr preferRelativeResize="0"/>
          <p:nvPr/>
        </p:nvPicPr>
        <p:blipFill>
          <a:blip r:embed="rId3">
            <a:alphaModFix/>
          </a:blip>
          <a:stretch>
            <a:fillRect/>
          </a:stretch>
        </p:blipFill>
        <p:spPr>
          <a:xfrm>
            <a:off x="892050" y="339850"/>
            <a:ext cx="2231900" cy="4463799"/>
          </a:xfrm>
          <a:prstGeom prst="rect">
            <a:avLst/>
          </a:prstGeom>
          <a:noFill/>
          <a:ln>
            <a:noFill/>
          </a:ln>
        </p:spPr>
      </p:pic>
      <p:pic>
        <p:nvPicPr>
          <p:cNvPr id="1539" name="Google Shape;1539;p61"/>
          <p:cNvPicPr preferRelativeResize="0"/>
          <p:nvPr/>
        </p:nvPicPr>
        <p:blipFill>
          <a:blip r:embed="rId4">
            <a:alphaModFix/>
          </a:blip>
          <a:stretch>
            <a:fillRect/>
          </a:stretch>
        </p:blipFill>
        <p:spPr>
          <a:xfrm>
            <a:off x="3456050" y="339850"/>
            <a:ext cx="2231900" cy="4463799"/>
          </a:xfrm>
          <a:prstGeom prst="rect">
            <a:avLst/>
          </a:prstGeom>
          <a:noFill/>
          <a:ln>
            <a:noFill/>
          </a:ln>
        </p:spPr>
      </p:pic>
      <p:pic>
        <p:nvPicPr>
          <p:cNvPr id="1540" name="Google Shape;1540;p61"/>
          <p:cNvPicPr preferRelativeResize="0"/>
          <p:nvPr/>
        </p:nvPicPr>
        <p:blipFill>
          <a:blip r:embed="rId5">
            <a:alphaModFix/>
          </a:blip>
          <a:stretch>
            <a:fillRect/>
          </a:stretch>
        </p:blipFill>
        <p:spPr>
          <a:xfrm>
            <a:off x="6020050" y="339850"/>
            <a:ext cx="2231900" cy="4463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62"/>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03 PERSONAS</a:t>
            </a:r>
            <a:endParaRPr/>
          </a:p>
          <a:p>
            <a:pPr indent="0" lvl="0" marL="0" rtl="0" algn="r">
              <a:spcBef>
                <a:spcPts val="0"/>
              </a:spcBef>
              <a:spcAft>
                <a:spcPts val="0"/>
              </a:spcAft>
              <a:buNone/>
            </a:pPr>
            <a:r>
              <a:t/>
            </a:r>
            <a:endParaRPr/>
          </a:p>
        </p:txBody>
      </p:sp>
      <p:grpSp>
        <p:nvGrpSpPr>
          <p:cNvPr id="1546" name="Google Shape;1546;p62"/>
          <p:cNvGrpSpPr/>
          <p:nvPr/>
        </p:nvGrpSpPr>
        <p:grpSpPr>
          <a:xfrm>
            <a:off x="481225" y="480644"/>
            <a:ext cx="4011828" cy="4055294"/>
            <a:chOff x="481225" y="480644"/>
            <a:chExt cx="4011828" cy="4055294"/>
          </a:xfrm>
        </p:grpSpPr>
        <p:sp>
          <p:nvSpPr>
            <p:cNvPr id="1547" name="Google Shape;1547;p62"/>
            <p:cNvSpPr/>
            <p:nvPr/>
          </p:nvSpPr>
          <p:spPr>
            <a:xfrm>
              <a:off x="875392" y="2335045"/>
              <a:ext cx="3406500" cy="1931622"/>
            </a:xfrm>
            <a:custGeom>
              <a:rect b="b" l="l" r="r" t="t"/>
              <a:pathLst>
                <a:path extrusionOk="0" h="30623" w="54005">
                  <a:moveTo>
                    <a:pt x="36757" y="0"/>
                  </a:moveTo>
                  <a:cubicBezTo>
                    <a:pt x="35536" y="0"/>
                    <a:pt x="34315" y="269"/>
                    <a:pt x="33384" y="807"/>
                  </a:cubicBezTo>
                  <a:lnTo>
                    <a:pt x="1898" y="18985"/>
                  </a:lnTo>
                  <a:cubicBezTo>
                    <a:pt x="37" y="20061"/>
                    <a:pt x="1" y="21814"/>
                    <a:pt x="1862" y="22890"/>
                  </a:cubicBezTo>
                  <a:lnTo>
                    <a:pt x="13912" y="29815"/>
                  </a:lnTo>
                  <a:cubicBezTo>
                    <a:pt x="14843" y="30353"/>
                    <a:pt x="16064" y="30622"/>
                    <a:pt x="17285" y="30622"/>
                  </a:cubicBezTo>
                  <a:cubicBezTo>
                    <a:pt x="18505" y="30622"/>
                    <a:pt x="19726" y="30353"/>
                    <a:pt x="20657" y="29815"/>
                  </a:cubicBezTo>
                  <a:lnTo>
                    <a:pt x="52143" y="11637"/>
                  </a:lnTo>
                  <a:cubicBezTo>
                    <a:pt x="54004" y="10561"/>
                    <a:pt x="54004" y="8820"/>
                    <a:pt x="52143" y="7745"/>
                  </a:cubicBezTo>
                  <a:lnTo>
                    <a:pt x="40129" y="807"/>
                  </a:lnTo>
                  <a:cubicBezTo>
                    <a:pt x="39198" y="269"/>
                    <a:pt x="37977" y="0"/>
                    <a:pt x="367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2"/>
            <p:cNvSpPr/>
            <p:nvPr/>
          </p:nvSpPr>
          <p:spPr>
            <a:xfrm>
              <a:off x="1766665" y="3784871"/>
              <a:ext cx="513135" cy="215725"/>
            </a:xfrm>
            <a:custGeom>
              <a:rect b="b" l="l" r="r" t="t"/>
              <a:pathLst>
                <a:path extrusionOk="0" h="3420" w="8135">
                  <a:moveTo>
                    <a:pt x="3688" y="1"/>
                  </a:moveTo>
                  <a:cubicBezTo>
                    <a:pt x="2336" y="1"/>
                    <a:pt x="1002" y="395"/>
                    <a:pt x="0" y="1186"/>
                  </a:cubicBezTo>
                  <a:lnTo>
                    <a:pt x="12" y="2431"/>
                  </a:lnTo>
                  <a:lnTo>
                    <a:pt x="665" y="2830"/>
                  </a:lnTo>
                  <a:cubicBezTo>
                    <a:pt x="1366" y="3238"/>
                    <a:pt x="2197" y="3420"/>
                    <a:pt x="3066" y="3420"/>
                  </a:cubicBezTo>
                  <a:cubicBezTo>
                    <a:pt x="4203" y="3420"/>
                    <a:pt x="5405" y="3109"/>
                    <a:pt x="6466" y="2588"/>
                  </a:cubicBezTo>
                  <a:lnTo>
                    <a:pt x="8134" y="1621"/>
                  </a:lnTo>
                  <a:cubicBezTo>
                    <a:pt x="7796" y="1379"/>
                    <a:pt x="7458" y="1149"/>
                    <a:pt x="7131" y="944"/>
                  </a:cubicBezTo>
                  <a:cubicBezTo>
                    <a:pt x="6121" y="316"/>
                    <a:pt x="4898" y="1"/>
                    <a:pt x="368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2"/>
            <p:cNvSpPr/>
            <p:nvPr/>
          </p:nvSpPr>
          <p:spPr>
            <a:xfrm>
              <a:off x="870787" y="3191001"/>
              <a:ext cx="157126" cy="315703"/>
            </a:xfrm>
            <a:custGeom>
              <a:rect b="b" l="l" r="r" t="t"/>
              <a:pathLst>
                <a:path extrusionOk="0" h="5005" w="2491">
                  <a:moveTo>
                    <a:pt x="1814" y="1"/>
                  </a:moveTo>
                  <a:cubicBezTo>
                    <a:pt x="1" y="907"/>
                    <a:pt x="98" y="3699"/>
                    <a:pt x="1959" y="4775"/>
                  </a:cubicBezTo>
                  <a:lnTo>
                    <a:pt x="2491" y="5005"/>
                  </a:lnTo>
                  <a:lnTo>
                    <a:pt x="2491" y="5005"/>
                  </a:lnTo>
                  <a:lnTo>
                    <a:pt x="181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2"/>
            <p:cNvSpPr/>
            <p:nvPr/>
          </p:nvSpPr>
          <p:spPr>
            <a:xfrm>
              <a:off x="4159795" y="2587921"/>
              <a:ext cx="93859" cy="214337"/>
            </a:xfrm>
            <a:custGeom>
              <a:rect b="b" l="l" r="r" t="t"/>
              <a:pathLst>
                <a:path extrusionOk="0" h="3398" w="1488">
                  <a:moveTo>
                    <a:pt x="1463" y="1"/>
                  </a:moveTo>
                  <a:lnTo>
                    <a:pt x="1" y="37"/>
                  </a:lnTo>
                  <a:lnTo>
                    <a:pt x="1" y="3397"/>
                  </a:lnTo>
                  <a:lnTo>
                    <a:pt x="73" y="3349"/>
                  </a:lnTo>
                  <a:cubicBezTo>
                    <a:pt x="1197" y="2696"/>
                    <a:pt x="1487" y="2092"/>
                    <a:pt x="146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2"/>
            <p:cNvSpPr/>
            <p:nvPr/>
          </p:nvSpPr>
          <p:spPr>
            <a:xfrm>
              <a:off x="875392" y="1985094"/>
              <a:ext cx="3406500" cy="1930865"/>
            </a:xfrm>
            <a:custGeom>
              <a:rect b="b" l="l" r="r" t="t"/>
              <a:pathLst>
                <a:path extrusionOk="0" h="30611" w="54005">
                  <a:moveTo>
                    <a:pt x="36757" y="0"/>
                  </a:moveTo>
                  <a:cubicBezTo>
                    <a:pt x="35536" y="0"/>
                    <a:pt x="34315" y="269"/>
                    <a:pt x="33384" y="807"/>
                  </a:cubicBezTo>
                  <a:lnTo>
                    <a:pt x="1898" y="18974"/>
                  </a:lnTo>
                  <a:cubicBezTo>
                    <a:pt x="37" y="20049"/>
                    <a:pt x="1" y="21814"/>
                    <a:pt x="1862" y="22890"/>
                  </a:cubicBezTo>
                  <a:lnTo>
                    <a:pt x="13912" y="29803"/>
                  </a:lnTo>
                  <a:cubicBezTo>
                    <a:pt x="14843" y="30341"/>
                    <a:pt x="16064" y="30610"/>
                    <a:pt x="17285" y="30610"/>
                  </a:cubicBezTo>
                  <a:cubicBezTo>
                    <a:pt x="18505" y="30610"/>
                    <a:pt x="19726" y="30341"/>
                    <a:pt x="20657" y="29803"/>
                  </a:cubicBezTo>
                  <a:lnTo>
                    <a:pt x="52143" y="11637"/>
                  </a:lnTo>
                  <a:cubicBezTo>
                    <a:pt x="54004" y="10561"/>
                    <a:pt x="54004" y="8808"/>
                    <a:pt x="52143" y="7733"/>
                  </a:cubicBezTo>
                  <a:lnTo>
                    <a:pt x="40129" y="807"/>
                  </a:lnTo>
                  <a:cubicBezTo>
                    <a:pt x="39198" y="269"/>
                    <a:pt x="37977" y="0"/>
                    <a:pt x="367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2"/>
            <p:cNvSpPr/>
            <p:nvPr/>
          </p:nvSpPr>
          <p:spPr>
            <a:xfrm>
              <a:off x="1130789" y="2106076"/>
              <a:ext cx="2915505" cy="1683475"/>
            </a:xfrm>
            <a:custGeom>
              <a:rect b="b" l="l" r="r" t="t"/>
              <a:pathLst>
                <a:path extrusionOk="0" h="26689" w="46221">
                  <a:moveTo>
                    <a:pt x="29517" y="1"/>
                  </a:moveTo>
                  <a:lnTo>
                    <a:pt x="1" y="17043"/>
                  </a:lnTo>
                  <a:lnTo>
                    <a:pt x="16705" y="26689"/>
                  </a:lnTo>
                  <a:lnTo>
                    <a:pt x="46221" y="9646"/>
                  </a:lnTo>
                  <a:lnTo>
                    <a:pt x="29517" y="1"/>
                  </a:lnTo>
                  <a:close/>
                </a:path>
              </a:pathLst>
            </a:custGeom>
            <a:solidFill>
              <a:srgbClr val="AD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2"/>
            <p:cNvSpPr/>
            <p:nvPr/>
          </p:nvSpPr>
          <p:spPr>
            <a:xfrm>
              <a:off x="1409840" y="3496735"/>
              <a:ext cx="228025" cy="131958"/>
            </a:xfrm>
            <a:custGeom>
              <a:rect b="b" l="l" r="r" t="t"/>
              <a:pathLst>
                <a:path extrusionOk="0" h="2092" w="3615">
                  <a:moveTo>
                    <a:pt x="1813" y="0"/>
                  </a:moveTo>
                  <a:cubicBezTo>
                    <a:pt x="810" y="0"/>
                    <a:pt x="0" y="472"/>
                    <a:pt x="0" y="1052"/>
                  </a:cubicBezTo>
                  <a:cubicBezTo>
                    <a:pt x="0" y="1620"/>
                    <a:pt x="810" y="2091"/>
                    <a:pt x="1813" y="2091"/>
                  </a:cubicBezTo>
                  <a:cubicBezTo>
                    <a:pt x="2805" y="2091"/>
                    <a:pt x="3614" y="1620"/>
                    <a:pt x="3614" y="1052"/>
                  </a:cubicBezTo>
                  <a:cubicBezTo>
                    <a:pt x="3614" y="472"/>
                    <a:pt x="2805" y="0"/>
                    <a:pt x="1813" y="0"/>
                  </a:cubicBezTo>
                  <a:close/>
                </a:path>
              </a:pathLst>
            </a:custGeom>
            <a:solidFill>
              <a:srgbClr val="FFFFFF"/>
            </a:solidFill>
            <a:ln cap="flat" cmpd="sng" w="3625">
              <a:solidFill>
                <a:srgbClr val="808080"/>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2"/>
            <p:cNvSpPr/>
            <p:nvPr/>
          </p:nvSpPr>
          <p:spPr>
            <a:xfrm>
              <a:off x="3419527" y="2207504"/>
              <a:ext cx="44280" cy="25231"/>
            </a:xfrm>
            <a:custGeom>
              <a:rect b="b" l="l" r="r" t="t"/>
              <a:pathLst>
                <a:path extrusionOk="0" h="400" w="702">
                  <a:moveTo>
                    <a:pt x="351" y="0"/>
                  </a:moveTo>
                  <a:cubicBezTo>
                    <a:pt x="157" y="0"/>
                    <a:pt x="0" y="85"/>
                    <a:pt x="0" y="194"/>
                  </a:cubicBezTo>
                  <a:cubicBezTo>
                    <a:pt x="0" y="315"/>
                    <a:pt x="157" y="399"/>
                    <a:pt x="351" y="399"/>
                  </a:cubicBezTo>
                  <a:cubicBezTo>
                    <a:pt x="544" y="399"/>
                    <a:pt x="701" y="315"/>
                    <a:pt x="701" y="194"/>
                  </a:cubicBezTo>
                  <a:cubicBezTo>
                    <a:pt x="701" y="85"/>
                    <a:pt x="544"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2"/>
            <p:cNvSpPr/>
            <p:nvPr/>
          </p:nvSpPr>
          <p:spPr>
            <a:xfrm>
              <a:off x="3532371" y="2273861"/>
              <a:ext cx="220393" cy="125840"/>
            </a:xfrm>
            <a:custGeom>
              <a:rect b="b" l="l" r="r" t="t"/>
              <a:pathLst>
                <a:path extrusionOk="0" h="1995" w="3494">
                  <a:moveTo>
                    <a:pt x="224" y="0"/>
                  </a:moveTo>
                  <a:cubicBezTo>
                    <a:pt x="175" y="0"/>
                    <a:pt x="127" y="12"/>
                    <a:pt x="85" y="36"/>
                  </a:cubicBezTo>
                  <a:cubicBezTo>
                    <a:pt x="0" y="60"/>
                    <a:pt x="0" y="169"/>
                    <a:pt x="85" y="206"/>
                  </a:cubicBezTo>
                  <a:lnTo>
                    <a:pt x="3131" y="1958"/>
                  </a:lnTo>
                  <a:cubicBezTo>
                    <a:pt x="3173" y="1982"/>
                    <a:pt x="3221" y="1994"/>
                    <a:pt x="3270" y="1994"/>
                  </a:cubicBezTo>
                  <a:cubicBezTo>
                    <a:pt x="3318" y="1994"/>
                    <a:pt x="3366" y="1982"/>
                    <a:pt x="3409" y="1958"/>
                  </a:cubicBezTo>
                  <a:cubicBezTo>
                    <a:pt x="3493" y="1910"/>
                    <a:pt x="3493" y="1837"/>
                    <a:pt x="3409" y="1801"/>
                  </a:cubicBezTo>
                  <a:lnTo>
                    <a:pt x="363" y="36"/>
                  </a:lnTo>
                  <a:cubicBezTo>
                    <a:pt x="320" y="12"/>
                    <a:pt x="272"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2"/>
            <p:cNvSpPr/>
            <p:nvPr/>
          </p:nvSpPr>
          <p:spPr>
            <a:xfrm>
              <a:off x="3697001" y="2288495"/>
              <a:ext cx="35134" cy="18734"/>
            </a:xfrm>
            <a:custGeom>
              <a:rect b="b" l="l" r="r" t="t"/>
              <a:pathLst>
                <a:path extrusionOk="0" h="297" w="557">
                  <a:moveTo>
                    <a:pt x="285" y="1"/>
                  </a:moveTo>
                  <a:cubicBezTo>
                    <a:pt x="224" y="1"/>
                    <a:pt x="164" y="16"/>
                    <a:pt x="110" y="46"/>
                  </a:cubicBezTo>
                  <a:cubicBezTo>
                    <a:pt x="1" y="82"/>
                    <a:pt x="1" y="215"/>
                    <a:pt x="110" y="252"/>
                  </a:cubicBezTo>
                  <a:cubicBezTo>
                    <a:pt x="164" y="282"/>
                    <a:pt x="224" y="297"/>
                    <a:pt x="285" y="297"/>
                  </a:cubicBezTo>
                  <a:cubicBezTo>
                    <a:pt x="345" y="297"/>
                    <a:pt x="406" y="282"/>
                    <a:pt x="460" y="252"/>
                  </a:cubicBezTo>
                  <a:cubicBezTo>
                    <a:pt x="557" y="215"/>
                    <a:pt x="557" y="82"/>
                    <a:pt x="460" y="46"/>
                  </a:cubicBezTo>
                  <a:cubicBezTo>
                    <a:pt x="406" y="16"/>
                    <a:pt x="345" y="1"/>
                    <a:pt x="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2"/>
            <p:cNvSpPr/>
            <p:nvPr/>
          </p:nvSpPr>
          <p:spPr>
            <a:xfrm>
              <a:off x="3292175" y="1867455"/>
              <a:ext cx="63" cy="820"/>
            </a:xfrm>
            <a:custGeom>
              <a:rect b="b" l="l" r="r" t="t"/>
              <a:pathLst>
                <a:path extrusionOk="0" h="13" w="1">
                  <a:moveTo>
                    <a:pt x="1" y="13"/>
                  </a:move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2"/>
            <p:cNvSpPr/>
            <p:nvPr/>
          </p:nvSpPr>
          <p:spPr>
            <a:xfrm>
              <a:off x="994354" y="3429621"/>
              <a:ext cx="773898" cy="508594"/>
            </a:xfrm>
            <a:custGeom>
              <a:rect b="b" l="l" r="r" t="t"/>
              <a:pathLst>
                <a:path extrusionOk="0" h="8063" w="12269">
                  <a:moveTo>
                    <a:pt x="0" y="1"/>
                  </a:moveTo>
                  <a:lnTo>
                    <a:pt x="0" y="980"/>
                  </a:lnTo>
                  <a:lnTo>
                    <a:pt x="12268" y="8063"/>
                  </a:lnTo>
                  <a:lnTo>
                    <a:pt x="12256" y="7035"/>
                  </a:lnTo>
                  <a:lnTo>
                    <a:pt x="0" y="1"/>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2"/>
            <p:cNvSpPr/>
            <p:nvPr/>
          </p:nvSpPr>
          <p:spPr>
            <a:xfrm>
              <a:off x="2174519" y="2703857"/>
              <a:ext cx="2010532" cy="1244267"/>
            </a:xfrm>
            <a:custGeom>
              <a:rect b="b" l="l" r="r" t="t"/>
              <a:pathLst>
                <a:path extrusionOk="0" h="19726" w="31874">
                  <a:moveTo>
                    <a:pt x="31873" y="0"/>
                  </a:moveTo>
                  <a:lnTo>
                    <a:pt x="0" y="18445"/>
                  </a:lnTo>
                  <a:lnTo>
                    <a:pt x="0" y="19726"/>
                  </a:lnTo>
                  <a:lnTo>
                    <a:pt x="31873" y="1318"/>
                  </a:lnTo>
                  <a:lnTo>
                    <a:pt x="31873" y="0"/>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2"/>
            <p:cNvSpPr/>
            <p:nvPr/>
          </p:nvSpPr>
          <p:spPr>
            <a:xfrm>
              <a:off x="2175276" y="3835206"/>
              <a:ext cx="53427" cy="112152"/>
            </a:xfrm>
            <a:custGeom>
              <a:rect b="b" l="l" r="r" t="t"/>
              <a:pathLst>
                <a:path extrusionOk="0" h="1778" w="847">
                  <a:moveTo>
                    <a:pt x="847" y="1"/>
                  </a:moveTo>
                  <a:lnTo>
                    <a:pt x="1" y="497"/>
                  </a:lnTo>
                  <a:lnTo>
                    <a:pt x="1" y="1778"/>
                  </a:lnTo>
                  <a:lnTo>
                    <a:pt x="847" y="1294"/>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2"/>
            <p:cNvSpPr/>
            <p:nvPr/>
          </p:nvSpPr>
          <p:spPr>
            <a:xfrm>
              <a:off x="4126995" y="2700009"/>
              <a:ext cx="58788" cy="119784"/>
            </a:xfrm>
            <a:custGeom>
              <a:rect b="b" l="l" r="r" t="t"/>
              <a:pathLst>
                <a:path extrusionOk="0" h="1899" w="932">
                  <a:moveTo>
                    <a:pt x="932" y="1"/>
                  </a:moveTo>
                  <a:lnTo>
                    <a:pt x="1" y="581"/>
                  </a:lnTo>
                  <a:lnTo>
                    <a:pt x="1" y="1898"/>
                  </a:lnTo>
                  <a:lnTo>
                    <a:pt x="932" y="1318"/>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2"/>
            <p:cNvSpPr/>
            <p:nvPr/>
          </p:nvSpPr>
          <p:spPr>
            <a:xfrm>
              <a:off x="3788526" y="2861676"/>
              <a:ext cx="178446" cy="128867"/>
            </a:xfrm>
            <a:custGeom>
              <a:rect b="b" l="l" r="r" t="t"/>
              <a:pathLst>
                <a:path extrusionOk="0" h="2043" w="2829">
                  <a:moveTo>
                    <a:pt x="2599" y="0"/>
                  </a:moveTo>
                  <a:cubicBezTo>
                    <a:pt x="2539" y="0"/>
                    <a:pt x="2490" y="24"/>
                    <a:pt x="2442" y="48"/>
                  </a:cubicBezTo>
                  <a:lnTo>
                    <a:pt x="290" y="1293"/>
                  </a:lnTo>
                  <a:cubicBezTo>
                    <a:pt x="121" y="1402"/>
                    <a:pt x="12" y="1583"/>
                    <a:pt x="0" y="1789"/>
                  </a:cubicBezTo>
                  <a:cubicBezTo>
                    <a:pt x="0" y="1958"/>
                    <a:pt x="109" y="2043"/>
                    <a:pt x="218" y="2043"/>
                  </a:cubicBezTo>
                  <a:cubicBezTo>
                    <a:pt x="266" y="2043"/>
                    <a:pt x="327" y="2019"/>
                    <a:pt x="375" y="1994"/>
                  </a:cubicBezTo>
                  <a:lnTo>
                    <a:pt x="2514" y="749"/>
                  </a:lnTo>
                  <a:cubicBezTo>
                    <a:pt x="2696" y="641"/>
                    <a:pt x="2792" y="459"/>
                    <a:pt x="2804" y="254"/>
                  </a:cubicBezTo>
                  <a:cubicBezTo>
                    <a:pt x="2829" y="121"/>
                    <a:pt x="2732" y="12"/>
                    <a:pt x="2599" y="0"/>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2"/>
            <p:cNvSpPr/>
            <p:nvPr/>
          </p:nvSpPr>
          <p:spPr>
            <a:xfrm>
              <a:off x="3800699" y="2870569"/>
              <a:ext cx="167786" cy="119532"/>
            </a:xfrm>
            <a:custGeom>
              <a:rect b="b" l="l" r="r" t="t"/>
              <a:pathLst>
                <a:path extrusionOk="0" h="1895" w="2660">
                  <a:moveTo>
                    <a:pt x="2509" y="0"/>
                  </a:moveTo>
                  <a:cubicBezTo>
                    <a:pt x="2471" y="0"/>
                    <a:pt x="2434" y="12"/>
                    <a:pt x="2406" y="40"/>
                  </a:cubicBezTo>
                  <a:lnTo>
                    <a:pt x="254" y="1273"/>
                  </a:lnTo>
                  <a:cubicBezTo>
                    <a:pt x="109" y="1370"/>
                    <a:pt x="13" y="1539"/>
                    <a:pt x="1" y="1708"/>
                  </a:cubicBezTo>
                  <a:cubicBezTo>
                    <a:pt x="1" y="1781"/>
                    <a:pt x="25" y="1841"/>
                    <a:pt x="73" y="1878"/>
                  </a:cubicBezTo>
                  <a:cubicBezTo>
                    <a:pt x="100" y="1888"/>
                    <a:pt x="130" y="1894"/>
                    <a:pt x="159" y="1894"/>
                  </a:cubicBezTo>
                  <a:cubicBezTo>
                    <a:pt x="194" y="1894"/>
                    <a:pt x="228" y="1885"/>
                    <a:pt x="254" y="1865"/>
                  </a:cubicBezTo>
                  <a:lnTo>
                    <a:pt x="2406" y="620"/>
                  </a:lnTo>
                  <a:cubicBezTo>
                    <a:pt x="2551" y="524"/>
                    <a:pt x="2648" y="355"/>
                    <a:pt x="2660" y="185"/>
                  </a:cubicBezTo>
                  <a:cubicBezTo>
                    <a:pt x="2660" y="125"/>
                    <a:pt x="2636" y="52"/>
                    <a:pt x="2587" y="16"/>
                  </a:cubicBezTo>
                  <a:cubicBezTo>
                    <a:pt x="2562" y="6"/>
                    <a:pt x="2535" y="0"/>
                    <a:pt x="2509" y="0"/>
                  </a:cubicBez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2"/>
            <p:cNvSpPr/>
            <p:nvPr/>
          </p:nvSpPr>
          <p:spPr>
            <a:xfrm>
              <a:off x="3801456" y="2870696"/>
              <a:ext cx="167029" cy="119469"/>
            </a:xfrm>
            <a:custGeom>
              <a:rect b="b" l="l" r="r" t="t"/>
              <a:pathLst>
                <a:path extrusionOk="0" h="1894" w="2648">
                  <a:moveTo>
                    <a:pt x="2514" y="0"/>
                  </a:moveTo>
                  <a:cubicBezTo>
                    <a:pt x="2479" y="0"/>
                    <a:pt x="2438" y="13"/>
                    <a:pt x="2394" y="38"/>
                  </a:cubicBezTo>
                  <a:lnTo>
                    <a:pt x="255" y="1271"/>
                  </a:lnTo>
                  <a:cubicBezTo>
                    <a:pt x="97" y="1368"/>
                    <a:pt x="13" y="1537"/>
                    <a:pt x="1" y="1706"/>
                  </a:cubicBezTo>
                  <a:cubicBezTo>
                    <a:pt x="1" y="1828"/>
                    <a:pt x="57" y="1894"/>
                    <a:pt x="143" y="1894"/>
                  </a:cubicBezTo>
                  <a:cubicBezTo>
                    <a:pt x="176" y="1894"/>
                    <a:pt x="214" y="1884"/>
                    <a:pt x="255" y="1863"/>
                  </a:cubicBezTo>
                  <a:lnTo>
                    <a:pt x="2394" y="618"/>
                  </a:lnTo>
                  <a:cubicBezTo>
                    <a:pt x="2551" y="522"/>
                    <a:pt x="2636" y="365"/>
                    <a:pt x="2648" y="183"/>
                  </a:cubicBezTo>
                  <a:cubicBezTo>
                    <a:pt x="2648" y="65"/>
                    <a:pt x="2595" y="0"/>
                    <a:pt x="251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2"/>
            <p:cNvSpPr/>
            <p:nvPr/>
          </p:nvSpPr>
          <p:spPr>
            <a:xfrm>
              <a:off x="2798158" y="3385783"/>
              <a:ext cx="264610" cy="172454"/>
            </a:xfrm>
            <a:custGeom>
              <a:rect b="b" l="l" r="r" t="t"/>
              <a:pathLst>
                <a:path extrusionOk="0" h="2734" w="4195">
                  <a:moveTo>
                    <a:pt x="4074" y="0"/>
                  </a:moveTo>
                  <a:cubicBezTo>
                    <a:pt x="4045" y="0"/>
                    <a:pt x="4012" y="10"/>
                    <a:pt x="3977" y="31"/>
                  </a:cubicBezTo>
                  <a:lnTo>
                    <a:pt x="218" y="2207"/>
                  </a:lnTo>
                  <a:cubicBezTo>
                    <a:pt x="97" y="2291"/>
                    <a:pt x="13" y="2424"/>
                    <a:pt x="0" y="2581"/>
                  </a:cubicBezTo>
                  <a:cubicBezTo>
                    <a:pt x="0" y="2675"/>
                    <a:pt x="49" y="2733"/>
                    <a:pt x="120" y="2733"/>
                  </a:cubicBezTo>
                  <a:cubicBezTo>
                    <a:pt x="149" y="2733"/>
                    <a:pt x="183" y="2723"/>
                    <a:pt x="218" y="2702"/>
                  </a:cubicBezTo>
                  <a:lnTo>
                    <a:pt x="3977" y="539"/>
                  </a:lnTo>
                  <a:cubicBezTo>
                    <a:pt x="4110" y="454"/>
                    <a:pt x="4195" y="309"/>
                    <a:pt x="4195" y="164"/>
                  </a:cubicBezTo>
                  <a:cubicBezTo>
                    <a:pt x="4195" y="61"/>
                    <a:pt x="4146" y="0"/>
                    <a:pt x="4074" y="0"/>
                  </a:cubicBez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2"/>
            <p:cNvSpPr/>
            <p:nvPr/>
          </p:nvSpPr>
          <p:spPr>
            <a:xfrm>
              <a:off x="2809575" y="3534834"/>
              <a:ext cx="7695" cy="10597"/>
            </a:xfrm>
            <a:custGeom>
              <a:rect b="b" l="l" r="r" t="t"/>
              <a:pathLst>
                <a:path extrusionOk="0" h="168" w="122">
                  <a:moveTo>
                    <a:pt x="93" y="1"/>
                  </a:moveTo>
                  <a:cubicBezTo>
                    <a:pt x="84" y="1"/>
                    <a:pt x="73" y="5"/>
                    <a:pt x="61" y="13"/>
                  </a:cubicBezTo>
                  <a:cubicBezTo>
                    <a:pt x="25" y="37"/>
                    <a:pt x="1" y="73"/>
                    <a:pt x="1" y="122"/>
                  </a:cubicBezTo>
                  <a:cubicBezTo>
                    <a:pt x="1" y="148"/>
                    <a:pt x="13" y="168"/>
                    <a:pt x="34" y="168"/>
                  </a:cubicBezTo>
                  <a:cubicBezTo>
                    <a:pt x="42" y="168"/>
                    <a:pt x="51" y="165"/>
                    <a:pt x="61" y="158"/>
                  </a:cubicBezTo>
                  <a:cubicBezTo>
                    <a:pt x="97" y="134"/>
                    <a:pt x="122" y="97"/>
                    <a:pt x="122" y="49"/>
                  </a:cubicBezTo>
                  <a:cubicBezTo>
                    <a:pt x="122" y="17"/>
                    <a:pt x="111" y="1"/>
                    <a:pt x="93"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2"/>
            <p:cNvSpPr/>
            <p:nvPr/>
          </p:nvSpPr>
          <p:spPr>
            <a:xfrm>
              <a:off x="1130789" y="2106076"/>
              <a:ext cx="2915505" cy="1684232"/>
            </a:xfrm>
            <a:custGeom>
              <a:rect b="b" l="l" r="r" t="t"/>
              <a:pathLst>
                <a:path extrusionOk="0" h="26701" w="46221">
                  <a:moveTo>
                    <a:pt x="29517" y="1"/>
                  </a:moveTo>
                  <a:lnTo>
                    <a:pt x="1" y="17043"/>
                  </a:lnTo>
                  <a:lnTo>
                    <a:pt x="16705" y="26701"/>
                  </a:lnTo>
                  <a:lnTo>
                    <a:pt x="46221" y="9646"/>
                  </a:lnTo>
                  <a:lnTo>
                    <a:pt x="29517" y="1"/>
                  </a:lnTo>
                  <a:close/>
                </a:path>
              </a:pathLst>
            </a:custGeom>
            <a:solidFill>
              <a:srgbClr val="D4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2"/>
            <p:cNvSpPr/>
            <p:nvPr/>
          </p:nvSpPr>
          <p:spPr>
            <a:xfrm>
              <a:off x="2925447" y="2106076"/>
              <a:ext cx="1120824" cy="647364"/>
            </a:xfrm>
            <a:custGeom>
              <a:rect b="b" l="l" r="r" t="t"/>
              <a:pathLst>
                <a:path extrusionOk="0" h="10263" w="17769">
                  <a:moveTo>
                    <a:pt x="1065" y="1"/>
                  </a:moveTo>
                  <a:lnTo>
                    <a:pt x="1" y="617"/>
                  </a:lnTo>
                  <a:lnTo>
                    <a:pt x="16717" y="10263"/>
                  </a:lnTo>
                  <a:lnTo>
                    <a:pt x="17769" y="9646"/>
                  </a:ln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2"/>
            <p:cNvSpPr/>
            <p:nvPr/>
          </p:nvSpPr>
          <p:spPr>
            <a:xfrm>
              <a:off x="2733379" y="2144994"/>
              <a:ext cx="1246601" cy="719020"/>
            </a:xfrm>
            <a:custGeom>
              <a:rect b="b" l="l" r="r" t="t"/>
              <a:pathLst>
                <a:path extrusionOk="0" h="11399" w="19763">
                  <a:moveTo>
                    <a:pt x="3046" y="0"/>
                  </a:moveTo>
                  <a:lnTo>
                    <a:pt x="0" y="1753"/>
                  </a:lnTo>
                  <a:lnTo>
                    <a:pt x="16716" y="11398"/>
                  </a:lnTo>
                  <a:lnTo>
                    <a:pt x="19762" y="9646"/>
                  </a:lnTo>
                  <a:lnTo>
                    <a:pt x="3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2"/>
            <p:cNvSpPr/>
            <p:nvPr/>
          </p:nvSpPr>
          <p:spPr>
            <a:xfrm>
              <a:off x="2520621" y="2366836"/>
              <a:ext cx="1075093" cy="620683"/>
            </a:xfrm>
            <a:custGeom>
              <a:rect b="b" l="l" r="r" t="t"/>
              <a:pathLst>
                <a:path extrusionOk="0" h="9840" w="17044">
                  <a:moveTo>
                    <a:pt x="327" y="1"/>
                  </a:moveTo>
                  <a:lnTo>
                    <a:pt x="1" y="194"/>
                  </a:lnTo>
                  <a:lnTo>
                    <a:pt x="16705" y="9839"/>
                  </a:lnTo>
                  <a:lnTo>
                    <a:pt x="17043" y="9646"/>
                  </a:lnTo>
                  <a:lnTo>
                    <a:pt x="327" y="1"/>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2"/>
            <p:cNvSpPr/>
            <p:nvPr/>
          </p:nvSpPr>
          <p:spPr>
            <a:xfrm>
              <a:off x="2265223" y="2513995"/>
              <a:ext cx="1075093" cy="620683"/>
            </a:xfrm>
            <a:custGeom>
              <a:rect b="b" l="l" r="r" t="t"/>
              <a:pathLst>
                <a:path extrusionOk="0" h="9840" w="17044">
                  <a:moveTo>
                    <a:pt x="339" y="0"/>
                  </a:moveTo>
                  <a:lnTo>
                    <a:pt x="1" y="194"/>
                  </a:lnTo>
                  <a:lnTo>
                    <a:pt x="16705" y="9839"/>
                  </a:lnTo>
                  <a:lnTo>
                    <a:pt x="17043" y="9646"/>
                  </a:lnTo>
                  <a:lnTo>
                    <a:pt x="339"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2"/>
            <p:cNvSpPr/>
            <p:nvPr/>
          </p:nvSpPr>
          <p:spPr>
            <a:xfrm>
              <a:off x="1999923" y="2667209"/>
              <a:ext cx="1075093" cy="620683"/>
            </a:xfrm>
            <a:custGeom>
              <a:rect b="b" l="l" r="r" t="t"/>
              <a:pathLst>
                <a:path extrusionOk="0" h="9840" w="17044">
                  <a:moveTo>
                    <a:pt x="339" y="1"/>
                  </a:moveTo>
                  <a:lnTo>
                    <a:pt x="1" y="194"/>
                  </a:lnTo>
                  <a:lnTo>
                    <a:pt x="16705" y="9840"/>
                  </a:lnTo>
                  <a:lnTo>
                    <a:pt x="17043" y="9646"/>
                  </a:lnTo>
                  <a:lnTo>
                    <a:pt x="339" y="1"/>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2"/>
            <p:cNvSpPr/>
            <p:nvPr/>
          </p:nvSpPr>
          <p:spPr>
            <a:xfrm>
              <a:off x="1393819" y="3233704"/>
              <a:ext cx="115180" cy="66358"/>
            </a:xfrm>
            <a:custGeom>
              <a:rect b="b" l="l" r="r" t="t"/>
              <a:pathLst>
                <a:path extrusionOk="0" h="1052" w="1826">
                  <a:moveTo>
                    <a:pt x="919" y="0"/>
                  </a:moveTo>
                  <a:cubicBezTo>
                    <a:pt x="412" y="0"/>
                    <a:pt x="1" y="242"/>
                    <a:pt x="1" y="532"/>
                  </a:cubicBezTo>
                  <a:cubicBezTo>
                    <a:pt x="1" y="822"/>
                    <a:pt x="412" y="1052"/>
                    <a:pt x="919" y="1052"/>
                  </a:cubicBezTo>
                  <a:cubicBezTo>
                    <a:pt x="1415" y="1052"/>
                    <a:pt x="1826" y="822"/>
                    <a:pt x="1826" y="532"/>
                  </a:cubicBezTo>
                  <a:cubicBezTo>
                    <a:pt x="1826" y="242"/>
                    <a:pt x="1415" y="0"/>
                    <a:pt x="919" y="0"/>
                  </a:cubicBezTo>
                  <a:close/>
                </a:path>
              </a:pathLst>
            </a:custGeom>
            <a:solidFill>
              <a:srgbClr val="FDE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2"/>
            <p:cNvSpPr/>
            <p:nvPr/>
          </p:nvSpPr>
          <p:spPr>
            <a:xfrm>
              <a:off x="1406813" y="3245121"/>
              <a:ext cx="83893" cy="44848"/>
            </a:xfrm>
            <a:custGeom>
              <a:rect b="b" l="l" r="r" t="t"/>
              <a:pathLst>
                <a:path extrusionOk="0" h="711" w="1330">
                  <a:moveTo>
                    <a:pt x="338" y="1"/>
                  </a:moveTo>
                  <a:cubicBezTo>
                    <a:pt x="302" y="13"/>
                    <a:pt x="278" y="25"/>
                    <a:pt x="254" y="49"/>
                  </a:cubicBezTo>
                  <a:cubicBezTo>
                    <a:pt x="0" y="194"/>
                    <a:pt x="24" y="448"/>
                    <a:pt x="302" y="593"/>
                  </a:cubicBezTo>
                  <a:cubicBezTo>
                    <a:pt x="453" y="672"/>
                    <a:pt x="616" y="711"/>
                    <a:pt x="780" y="711"/>
                  </a:cubicBezTo>
                  <a:cubicBezTo>
                    <a:pt x="943" y="711"/>
                    <a:pt x="1106" y="672"/>
                    <a:pt x="1257" y="593"/>
                  </a:cubicBezTo>
                  <a:cubicBezTo>
                    <a:pt x="1281" y="569"/>
                    <a:pt x="1305" y="557"/>
                    <a:pt x="1330" y="533"/>
                  </a:cubicBezTo>
                  <a:cubicBezTo>
                    <a:pt x="1197" y="424"/>
                    <a:pt x="1064" y="315"/>
                    <a:pt x="907" y="242"/>
                  </a:cubicBezTo>
                  <a:cubicBezTo>
                    <a:pt x="725" y="146"/>
                    <a:pt x="532" y="61"/>
                    <a:pt x="338"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2"/>
            <p:cNvSpPr/>
            <p:nvPr/>
          </p:nvSpPr>
          <p:spPr>
            <a:xfrm>
              <a:off x="1410597" y="3262656"/>
              <a:ext cx="53427" cy="27249"/>
            </a:xfrm>
            <a:custGeom>
              <a:rect b="b" l="l" r="r" t="t"/>
              <a:pathLst>
                <a:path extrusionOk="0" h="432" w="847">
                  <a:moveTo>
                    <a:pt x="25" y="1"/>
                  </a:moveTo>
                  <a:cubicBezTo>
                    <a:pt x="0" y="122"/>
                    <a:pt x="73" y="230"/>
                    <a:pt x="242" y="327"/>
                  </a:cubicBezTo>
                  <a:cubicBezTo>
                    <a:pt x="386" y="394"/>
                    <a:pt x="554" y="431"/>
                    <a:pt x="720" y="431"/>
                  </a:cubicBezTo>
                  <a:cubicBezTo>
                    <a:pt x="762" y="431"/>
                    <a:pt x="805" y="429"/>
                    <a:pt x="847" y="424"/>
                  </a:cubicBezTo>
                  <a:cubicBezTo>
                    <a:pt x="786" y="303"/>
                    <a:pt x="689" y="194"/>
                    <a:pt x="569" y="146"/>
                  </a:cubicBezTo>
                  <a:cubicBezTo>
                    <a:pt x="399" y="49"/>
                    <a:pt x="206" y="1"/>
                    <a:pt x="25"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2"/>
            <p:cNvSpPr/>
            <p:nvPr/>
          </p:nvSpPr>
          <p:spPr>
            <a:xfrm>
              <a:off x="1481496" y="3260385"/>
              <a:ext cx="20626" cy="12994"/>
            </a:xfrm>
            <a:custGeom>
              <a:rect b="b" l="l" r="r" t="t"/>
              <a:pathLst>
                <a:path extrusionOk="0" h="206" w="327">
                  <a:moveTo>
                    <a:pt x="13" y="0"/>
                  </a:moveTo>
                  <a:cubicBezTo>
                    <a:pt x="1" y="0"/>
                    <a:pt x="1" y="13"/>
                    <a:pt x="13" y="25"/>
                  </a:cubicBezTo>
                  <a:lnTo>
                    <a:pt x="206" y="194"/>
                  </a:lnTo>
                  <a:cubicBezTo>
                    <a:pt x="218" y="206"/>
                    <a:pt x="242" y="206"/>
                    <a:pt x="254" y="206"/>
                  </a:cubicBezTo>
                  <a:cubicBezTo>
                    <a:pt x="254" y="194"/>
                    <a:pt x="266" y="182"/>
                    <a:pt x="254" y="182"/>
                  </a:cubicBezTo>
                  <a:lnTo>
                    <a:pt x="109" y="49"/>
                  </a:lnTo>
                  <a:lnTo>
                    <a:pt x="279" y="85"/>
                  </a:lnTo>
                  <a:cubicBezTo>
                    <a:pt x="283" y="89"/>
                    <a:pt x="287" y="90"/>
                    <a:pt x="291" y="90"/>
                  </a:cubicBezTo>
                  <a:cubicBezTo>
                    <a:pt x="299" y="90"/>
                    <a:pt x="307" y="85"/>
                    <a:pt x="315" y="85"/>
                  </a:cubicBezTo>
                  <a:cubicBezTo>
                    <a:pt x="327" y="73"/>
                    <a:pt x="315" y="61"/>
                    <a:pt x="303" y="61"/>
                  </a:cubicBezTo>
                  <a:lnTo>
                    <a:pt x="49" y="0"/>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2"/>
            <p:cNvSpPr/>
            <p:nvPr/>
          </p:nvSpPr>
          <p:spPr>
            <a:xfrm>
              <a:off x="1438036" y="3238245"/>
              <a:ext cx="23717" cy="11543"/>
            </a:xfrm>
            <a:custGeom>
              <a:rect b="b" l="l" r="r" t="t"/>
              <a:pathLst>
                <a:path extrusionOk="0" h="183" w="376">
                  <a:moveTo>
                    <a:pt x="218" y="1"/>
                  </a:moveTo>
                  <a:cubicBezTo>
                    <a:pt x="206" y="13"/>
                    <a:pt x="194" y="13"/>
                    <a:pt x="206" y="25"/>
                  </a:cubicBezTo>
                  <a:lnTo>
                    <a:pt x="291" y="122"/>
                  </a:lnTo>
                  <a:lnTo>
                    <a:pt x="49" y="49"/>
                  </a:lnTo>
                  <a:cubicBezTo>
                    <a:pt x="43" y="43"/>
                    <a:pt x="37" y="40"/>
                    <a:pt x="31" y="40"/>
                  </a:cubicBezTo>
                  <a:cubicBezTo>
                    <a:pt x="25" y="40"/>
                    <a:pt x="19" y="43"/>
                    <a:pt x="13" y="49"/>
                  </a:cubicBezTo>
                  <a:cubicBezTo>
                    <a:pt x="1" y="49"/>
                    <a:pt x="1" y="73"/>
                    <a:pt x="13" y="73"/>
                  </a:cubicBezTo>
                  <a:lnTo>
                    <a:pt x="25" y="86"/>
                  </a:lnTo>
                  <a:lnTo>
                    <a:pt x="339" y="182"/>
                  </a:lnTo>
                  <a:lnTo>
                    <a:pt x="375" y="182"/>
                  </a:lnTo>
                  <a:lnTo>
                    <a:pt x="375" y="158"/>
                  </a:lnTo>
                  <a:lnTo>
                    <a:pt x="254" y="13"/>
                  </a:lnTo>
                  <a:cubicBezTo>
                    <a:pt x="242" y="1"/>
                    <a:pt x="230" y="1"/>
                    <a:pt x="218"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2"/>
            <p:cNvSpPr/>
            <p:nvPr/>
          </p:nvSpPr>
          <p:spPr>
            <a:xfrm>
              <a:off x="1302358" y="3183558"/>
              <a:ext cx="122812" cy="65285"/>
            </a:xfrm>
            <a:custGeom>
              <a:rect b="b" l="l" r="r" t="t"/>
              <a:pathLst>
                <a:path extrusionOk="0" h="1035" w="1947">
                  <a:moveTo>
                    <a:pt x="972" y="1"/>
                  </a:moveTo>
                  <a:cubicBezTo>
                    <a:pt x="756" y="1"/>
                    <a:pt x="538" y="52"/>
                    <a:pt x="339" y="155"/>
                  </a:cubicBezTo>
                  <a:cubicBezTo>
                    <a:pt x="0" y="360"/>
                    <a:pt x="0" y="687"/>
                    <a:pt x="339" y="880"/>
                  </a:cubicBezTo>
                  <a:cubicBezTo>
                    <a:pt x="538" y="983"/>
                    <a:pt x="756" y="1034"/>
                    <a:pt x="972" y="1034"/>
                  </a:cubicBezTo>
                  <a:cubicBezTo>
                    <a:pt x="1188" y="1034"/>
                    <a:pt x="1402" y="983"/>
                    <a:pt x="1596" y="880"/>
                  </a:cubicBezTo>
                  <a:cubicBezTo>
                    <a:pt x="1946" y="675"/>
                    <a:pt x="1946" y="348"/>
                    <a:pt x="1596" y="155"/>
                  </a:cubicBezTo>
                  <a:cubicBezTo>
                    <a:pt x="1402" y="52"/>
                    <a:pt x="1188" y="1"/>
                    <a:pt x="972"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2"/>
            <p:cNvSpPr/>
            <p:nvPr/>
          </p:nvSpPr>
          <p:spPr>
            <a:xfrm>
              <a:off x="1335851" y="3195101"/>
              <a:ext cx="72539" cy="37405"/>
            </a:xfrm>
            <a:custGeom>
              <a:rect b="b" l="l" r="r" t="t"/>
              <a:pathLst>
                <a:path extrusionOk="0" h="593" w="1150">
                  <a:moveTo>
                    <a:pt x="360" y="0"/>
                  </a:moveTo>
                  <a:cubicBezTo>
                    <a:pt x="179" y="0"/>
                    <a:pt x="13" y="115"/>
                    <a:pt x="13" y="274"/>
                  </a:cubicBezTo>
                  <a:cubicBezTo>
                    <a:pt x="1" y="371"/>
                    <a:pt x="25" y="467"/>
                    <a:pt x="73" y="552"/>
                  </a:cubicBezTo>
                  <a:cubicBezTo>
                    <a:pt x="200" y="579"/>
                    <a:pt x="321" y="593"/>
                    <a:pt x="444" y="593"/>
                  </a:cubicBezTo>
                  <a:cubicBezTo>
                    <a:pt x="485" y="593"/>
                    <a:pt x="527" y="591"/>
                    <a:pt x="569" y="588"/>
                  </a:cubicBezTo>
                  <a:cubicBezTo>
                    <a:pt x="920" y="588"/>
                    <a:pt x="1149" y="419"/>
                    <a:pt x="992" y="298"/>
                  </a:cubicBezTo>
                  <a:cubicBezTo>
                    <a:pt x="916" y="248"/>
                    <a:pt x="829" y="226"/>
                    <a:pt x="737" y="226"/>
                  </a:cubicBezTo>
                  <a:cubicBezTo>
                    <a:pt x="698" y="226"/>
                    <a:pt x="658" y="230"/>
                    <a:pt x="617" y="238"/>
                  </a:cubicBezTo>
                  <a:cubicBezTo>
                    <a:pt x="642" y="201"/>
                    <a:pt x="678" y="93"/>
                    <a:pt x="521" y="32"/>
                  </a:cubicBezTo>
                  <a:cubicBezTo>
                    <a:pt x="468" y="10"/>
                    <a:pt x="413"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2"/>
            <p:cNvSpPr/>
            <p:nvPr/>
          </p:nvSpPr>
          <p:spPr>
            <a:xfrm>
              <a:off x="1210077" y="3131330"/>
              <a:ext cx="127417" cy="66042"/>
            </a:xfrm>
            <a:custGeom>
              <a:rect b="b" l="l" r="r" t="t"/>
              <a:pathLst>
                <a:path extrusionOk="0" h="1047" w="2020">
                  <a:moveTo>
                    <a:pt x="1013" y="0"/>
                  </a:moveTo>
                  <a:cubicBezTo>
                    <a:pt x="806" y="0"/>
                    <a:pt x="599" y="46"/>
                    <a:pt x="412" y="137"/>
                  </a:cubicBezTo>
                  <a:cubicBezTo>
                    <a:pt x="37" y="330"/>
                    <a:pt x="1" y="656"/>
                    <a:pt x="339" y="874"/>
                  </a:cubicBezTo>
                  <a:cubicBezTo>
                    <a:pt x="550" y="989"/>
                    <a:pt x="782" y="1047"/>
                    <a:pt x="1014" y="1047"/>
                  </a:cubicBezTo>
                  <a:cubicBezTo>
                    <a:pt x="1220" y="1047"/>
                    <a:pt x="1427" y="1001"/>
                    <a:pt x="1620" y="910"/>
                  </a:cubicBezTo>
                  <a:cubicBezTo>
                    <a:pt x="1995" y="717"/>
                    <a:pt x="2019" y="391"/>
                    <a:pt x="1693" y="173"/>
                  </a:cubicBezTo>
                  <a:cubicBezTo>
                    <a:pt x="1482" y="58"/>
                    <a:pt x="1247" y="0"/>
                    <a:pt x="1013" y="0"/>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2"/>
            <p:cNvSpPr/>
            <p:nvPr/>
          </p:nvSpPr>
          <p:spPr>
            <a:xfrm>
              <a:off x="1236001" y="3149622"/>
              <a:ext cx="32863" cy="17220"/>
            </a:xfrm>
            <a:custGeom>
              <a:rect b="b" l="l" r="r" t="t"/>
              <a:pathLst>
                <a:path extrusionOk="0" h="273" w="521">
                  <a:moveTo>
                    <a:pt x="375" y="1"/>
                  </a:moveTo>
                  <a:cubicBezTo>
                    <a:pt x="342" y="1"/>
                    <a:pt x="309" y="10"/>
                    <a:pt x="279" y="28"/>
                  </a:cubicBezTo>
                  <a:lnTo>
                    <a:pt x="61" y="137"/>
                  </a:lnTo>
                  <a:cubicBezTo>
                    <a:pt x="1" y="173"/>
                    <a:pt x="1" y="221"/>
                    <a:pt x="49" y="246"/>
                  </a:cubicBezTo>
                  <a:cubicBezTo>
                    <a:pt x="79" y="264"/>
                    <a:pt x="109" y="273"/>
                    <a:pt x="140" y="273"/>
                  </a:cubicBezTo>
                  <a:cubicBezTo>
                    <a:pt x="170" y="273"/>
                    <a:pt x="200" y="264"/>
                    <a:pt x="230" y="246"/>
                  </a:cubicBezTo>
                  <a:lnTo>
                    <a:pt x="460" y="137"/>
                  </a:lnTo>
                  <a:cubicBezTo>
                    <a:pt x="508" y="101"/>
                    <a:pt x="520" y="52"/>
                    <a:pt x="472" y="28"/>
                  </a:cubicBezTo>
                  <a:cubicBezTo>
                    <a:pt x="442" y="10"/>
                    <a:pt x="409" y="1"/>
                    <a:pt x="3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2"/>
            <p:cNvSpPr/>
            <p:nvPr/>
          </p:nvSpPr>
          <p:spPr>
            <a:xfrm>
              <a:off x="1251266" y="3152398"/>
              <a:ext cx="56454" cy="30088"/>
            </a:xfrm>
            <a:custGeom>
              <a:rect b="b" l="l" r="r" t="t"/>
              <a:pathLst>
                <a:path extrusionOk="0" h="477" w="895">
                  <a:moveTo>
                    <a:pt x="810" y="0"/>
                  </a:moveTo>
                  <a:cubicBezTo>
                    <a:pt x="786" y="0"/>
                    <a:pt x="764" y="6"/>
                    <a:pt x="750" y="20"/>
                  </a:cubicBezTo>
                  <a:cubicBezTo>
                    <a:pt x="738" y="32"/>
                    <a:pt x="726" y="32"/>
                    <a:pt x="713" y="44"/>
                  </a:cubicBezTo>
                  <a:cubicBezTo>
                    <a:pt x="697" y="44"/>
                    <a:pt x="681" y="50"/>
                    <a:pt x="662" y="50"/>
                  </a:cubicBezTo>
                  <a:cubicBezTo>
                    <a:pt x="652" y="50"/>
                    <a:pt x="641" y="48"/>
                    <a:pt x="629" y="44"/>
                  </a:cubicBezTo>
                  <a:cubicBezTo>
                    <a:pt x="556" y="44"/>
                    <a:pt x="448" y="57"/>
                    <a:pt x="411" y="57"/>
                  </a:cubicBezTo>
                  <a:cubicBezTo>
                    <a:pt x="375" y="69"/>
                    <a:pt x="351" y="69"/>
                    <a:pt x="315" y="81"/>
                  </a:cubicBezTo>
                  <a:lnTo>
                    <a:pt x="302" y="81"/>
                  </a:lnTo>
                  <a:lnTo>
                    <a:pt x="24" y="226"/>
                  </a:lnTo>
                  <a:cubicBezTo>
                    <a:pt x="0" y="238"/>
                    <a:pt x="0" y="262"/>
                    <a:pt x="24" y="274"/>
                  </a:cubicBezTo>
                  <a:lnTo>
                    <a:pt x="315" y="468"/>
                  </a:lnTo>
                  <a:cubicBezTo>
                    <a:pt x="333" y="474"/>
                    <a:pt x="354" y="477"/>
                    <a:pt x="375" y="477"/>
                  </a:cubicBezTo>
                  <a:cubicBezTo>
                    <a:pt x="396" y="477"/>
                    <a:pt x="417" y="474"/>
                    <a:pt x="435" y="468"/>
                  </a:cubicBezTo>
                  <a:cubicBezTo>
                    <a:pt x="448" y="468"/>
                    <a:pt x="448" y="455"/>
                    <a:pt x="460" y="443"/>
                  </a:cubicBezTo>
                  <a:cubicBezTo>
                    <a:pt x="472" y="449"/>
                    <a:pt x="487" y="452"/>
                    <a:pt x="502" y="452"/>
                  </a:cubicBezTo>
                  <a:cubicBezTo>
                    <a:pt x="517" y="452"/>
                    <a:pt x="532" y="449"/>
                    <a:pt x="544" y="443"/>
                  </a:cubicBezTo>
                  <a:cubicBezTo>
                    <a:pt x="556" y="431"/>
                    <a:pt x="568" y="419"/>
                    <a:pt x="568" y="407"/>
                  </a:cubicBezTo>
                  <a:cubicBezTo>
                    <a:pt x="583" y="412"/>
                    <a:pt x="596" y="415"/>
                    <a:pt x="609" y="415"/>
                  </a:cubicBezTo>
                  <a:cubicBezTo>
                    <a:pt x="627" y="415"/>
                    <a:pt x="644" y="409"/>
                    <a:pt x="665" y="395"/>
                  </a:cubicBezTo>
                  <a:cubicBezTo>
                    <a:pt x="689" y="395"/>
                    <a:pt x="701" y="371"/>
                    <a:pt x="689" y="359"/>
                  </a:cubicBezTo>
                  <a:cubicBezTo>
                    <a:pt x="726" y="359"/>
                    <a:pt x="750" y="359"/>
                    <a:pt x="786" y="347"/>
                  </a:cubicBezTo>
                  <a:cubicBezTo>
                    <a:pt x="822" y="322"/>
                    <a:pt x="822" y="298"/>
                    <a:pt x="786" y="274"/>
                  </a:cubicBezTo>
                  <a:lnTo>
                    <a:pt x="617" y="165"/>
                  </a:lnTo>
                  <a:cubicBezTo>
                    <a:pt x="641" y="165"/>
                    <a:pt x="713" y="153"/>
                    <a:pt x="750" y="153"/>
                  </a:cubicBezTo>
                  <a:cubicBezTo>
                    <a:pt x="774" y="141"/>
                    <a:pt x="798" y="141"/>
                    <a:pt x="810" y="129"/>
                  </a:cubicBezTo>
                  <a:cubicBezTo>
                    <a:pt x="834" y="117"/>
                    <a:pt x="858" y="93"/>
                    <a:pt x="871" y="81"/>
                  </a:cubicBezTo>
                  <a:cubicBezTo>
                    <a:pt x="883" y="57"/>
                    <a:pt x="895" y="20"/>
                    <a:pt x="858" y="8"/>
                  </a:cubicBezTo>
                  <a:cubicBezTo>
                    <a:pt x="843" y="3"/>
                    <a:pt x="826" y="0"/>
                    <a:pt x="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2"/>
            <p:cNvSpPr/>
            <p:nvPr/>
          </p:nvSpPr>
          <p:spPr>
            <a:xfrm>
              <a:off x="3890647" y="2664560"/>
              <a:ext cx="119027" cy="66421"/>
            </a:xfrm>
            <a:custGeom>
              <a:rect b="b" l="l" r="r" t="t"/>
              <a:pathLst>
                <a:path extrusionOk="0" h="1053" w="1887">
                  <a:moveTo>
                    <a:pt x="357" y="34"/>
                  </a:moveTo>
                  <a:cubicBezTo>
                    <a:pt x="418" y="34"/>
                    <a:pt x="478" y="49"/>
                    <a:pt x="533" y="79"/>
                  </a:cubicBezTo>
                  <a:lnTo>
                    <a:pt x="1729" y="768"/>
                  </a:lnTo>
                  <a:cubicBezTo>
                    <a:pt x="1826" y="804"/>
                    <a:pt x="1826" y="937"/>
                    <a:pt x="1729" y="974"/>
                  </a:cubicBezTo>
                  <a:lnTo>
                    <a:pt x="1717" y="974"/>
                  </a:lnTo>
                  <a:cubicBezTo>
                    <a:pt x="1663" y="1004"/>
                    <a:pt x="1602" y="1019"/>
                    <a:pt x="1542" y="1019"/>
                  </a:cubicBezTo>
                  <a:cubicBezTo>
                    <a:pt x="1482" y="1019"/>
                    <a:pt x="1421" y="1004"/>
                    <a:pt x="1367" y="974"/>
                  </a:cubicBezTo>
                  <a:lnTo>
                    <a:pt x="170" y="285"/>
                  </a:lnTo>
                  <a:cubicBezTo>
                    <a:pt x="73" y="260"/>
                    <a:pt x="73" y="115"/>
                    <a:pt x="170" y="91"/>
                  </a:cubicBezTo>
                  <a:lnTo>
                    <a:pt x="182" y="79"/>
                  </a:lnTo>
                  <a:cubicBezTo>
                    <a:pt x="237" y="49"/>
                    <a:pt x="297" y="34"/>
                    <a:pt x="357" y="34"/>
                  </a:cubicBezTo>
                  <a:close/>
                  <a:moveTo>
                    <a:pt x="359" y="1"/>
                  </a:moveTo>
                  <a:cubicBezTo>
                    <a:pt x="285" y="1"/>
                    <a:pt x="212" y="19"/>
                    <a:pt x="146" y="55"/>
                  </a:cubicBezTo>
                  <a:lnTo>
                    <a:pt x="134" y="67"/>
                  </a:lnTo>
                  <a:cubicBezTo>
                    <a:pt x="1" y="103"/>
                    <a:pt x="1" y="273"/>
                    <a:pt x="134" y="309"/>
                  </a:cubicBezTo>
                  <a:lnTo>
                    <a:pt x="1318" y="998"/>
                  </a:lnTo>
                  <a:cubicBezTo>
                    <a:pt x="1385" y="1034"/>
                    <a:pt x="1460" y="1052"/>
                    <a:pt x="1536" y="1052"/>
                  </a:cubicBezTo>
                  <a:cubicBezTo>
                    <a:pt x="1611" y="1052"/>
                    <a:pt x="1687" y="1034"/>
                    <a:pt x="1754" y="998"/>
                  </a:cubicBezTo>
                  <a:lnTo>
                    <a:pt x="1766" y="998"/>
                  </a:lnTo>
                  <a:cubicBezTo>
                    <a:pt x="1886" y="949"/>
                    <a:pt x="1886" y="780"/>
                    <a:pt x="1766" y="744"/>
                  </a:cubicBezTo>
                  <a:lnTo>
                    <a:pt x="581" y="55"/>
                  </a:lnTo>
                  <a:cubicBezTo>
                    <a:pt x="509" y="19"/>
                    <a:pt x="433" y="1"/>
                    <a:pt x="3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2"/>
            <p:cNvSpPr/>
            <p:nvPr/>
          </p:nvSpPr>
          <p:spPr>
            <a:xfrm>
              <a:off x="3937954" y="2690863"/>
              <a:ext cx="61059" cy="33620"/>
            </a:xfrm>
            <a:custGeom>
              <a:rect b="b" l="l" r="r" t="t"/>
              <a:pathLst>
                <a:path extrusionOk="0" h="533" w="968">
                  <a:moveTo>
                    <a:pt x="266" y="1"/>
                  </a:moveTo>
                  <a:lnTo>
                    <a:pt x="0" y="146"/>
                  </a:lnTo>
                  <a:lnTo>
                    <a:pt x="580" y="484"/>
                  </a:lnTo>
                  <a:cubicBezTo>
                    <a:pt x="628" y="518"/>
                    <a:pt x="687" y="533"/>
                    <a:pt x="749" y="533"/>
                  </a:cubicBezTo>
                  <a:cubicBezTo>
                    <a:pt x="797" y="533"/>
                    <a:pt x="847" y="524"/>
                    <a:pt x="895" y="508"/>
                  </a:cubicBezTo>
                  <a:cubicBezTo>
                    <a:pt x="967" y="472"/>
                    <a:pt x="943" y="387"/>
                    <a:pt x="834" y="327"/>
                  </a:cubicBezTo>
                  <a:lnTo>
                    <a:pt x="266"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2"/>
            <p:cNvSpPr/>
            <p:nvPr/>
          </p:nvSpPr>
          <p:spPr>
            <a:xfrm>
              <a:off x="3810602" y="2630624"/>
              <a:ext cx="14571" cy="8452"/>
            </a:xfrm>
            <a:custGeom>
              <a:rect b="b" l="l" r="r" t="t"/>
              <a:pathLst>
                <a:path extrusionOk="0" h="134" w="231">
                  <a:moveTo>
                    <a:pt x="97" y="1"/>
                  </a:moveTo>
                  <a:lnTo>
                    <a:pt x="1" y="49"/>
                  </a:lnTo>
                  <a:lnTo>
                    <a:pt x="134" y="134"/>
                  </a:lnTo>
                  <a:lnTo>
                    <a:pt x="230" y="73"/>
                  </a:lnTo>
                  <a:lnTo>
                    <a:pt x="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2"/>
            <p:cNvSpPr/>
            <p:nvPr/>
          </p:nvSpPr>
          <p:spPr>
            <a:xfrm>
              <a:off x="3821326" y="2632138"/>
              <a:ext cx="22140" cy="12300"/>
            </a:xfrm>
            <a:custGeom>
              <a:rect b="b" l="l" r="r" t="t"/>
              <a:pathLst>
                <a:path extrusionOk="0" h="195" w="351">
                  <a:moveTo>
                    <a:pt x="218" y="1"/>
                  </a:moveTo>
                  <a:lnTo>
                    <a:pt x="0" y="122"/>
                  </a:lnTo>
                  <a:lnTo>
                    <a:pt x="133" y="194"/>
                  </a:lnTo>
                  <a:lnTo>
                    <a:pt x="351" y="73"/>
                  </a:lnTo>
                  <a:lnTo>
                    <a:pt x="218"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2"/>
            <p:cNvSpPr/>
            <p:nvPr/>
          </p:nvSpPr>
          <p:spPr>
            <a:xfrm>
              <a:off x="3831985" y="2633715"/>
              <a:ext cx="29773" cy="17599"/>
            </a:xfrm>
            <a:custGeom>
              <a:rect b="b" l="l" r="r" t="t"/>
              <a:pathLst>
                <a:path extrusionOk="0" h="279" w="472">
                  <a:moveTo>
                    <a:pt x="327" y="0"/>
                  </a:moveTo>
                  <a:lnTo>
                    <a:pt x="0" y="193"/>
                  </a:lnTo>
                  <a:lnTo>
                    <a:pt x="133" y="278"/>
                  </a:lnTo>
                  <a:lnTo>
                    <a:pt x="472" y="85"/>
                  </a:lnTo>
                  <a:lnTo>
                    <a:pt x="32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2"/>
            <p:cNvSpPr/>
            <p:nvPr/>
          </p:nvSpPr>
          <p:spPr>
            <a:xfrm>
              <a:off x="3841132" y="2634472"/>
              <a:ext cx="39676" cy="22897"/>
            </a:xfrm>
            <a:custGeom>
              <a:rect b="b" l="l" r="r" t="t"/>
              <a:pathLst>
                <a:path extrusionOk="0" h="363" w="629">
                  <a:moveTo>
                    <a:pt x="472" y="12"/>
                  </a:moveTo>
                  <a:lnTo>
                    <a:pt x="593" y="85"/>
                  </a:lnTo>
                  <a:lnTo>
                    <a:pt x="157" y="339"/>
                  </a:lnTo>
                  <a:lnTo>
                    <a:pt x="37" y="278"/>
                  </a:lnTo>
                  <a:lnTo>
                    <a:pt x="472" y="12"/>
                  </a:lnTo>
                  <a:close/>
                  <a:moveTo>
                    <a:pt x="472" y="0"/>
                  </a:moveTo>
                  <a:lnTo>
                    <a:pt x="0" y="278"/>
                  </a:lnTo>
                  <a:lnTo>
                    <a:pt x="157" y="363"/>
                  </a:lnTo>
                  <a:lnTo>
                    <a:pt x="629" y="85"/>
                  </a:lnTo>
                  <a:lnTo>
                    <a:pt x="472"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2"/>
            <p:cNvSpPr/>
            <p:nvPr/>
          </p:nvSpPr>
          <p:spPr>
            <a:xfrm>
              <a:off x="3851792" y="2636743"/>
              <a:ext cx="47308" cy="26745"/>
            </a:xfrm>
            <a:custGeom>
              <a:rect b="b" l="l" r="r" t="t"/>
              <a:pathLst>
                <a:path extrusionOk="0" h="424" w="750">
                  <a:moveTo>
                    <a:pt x="593" y="12"/>
                  </a:moveTo>
                  <a:lnTo>
                    <a:pt x="714" y="85"/>
                  </a:lnTo>
                  <a:lnTo>
                    <a:pt x="146" y="411"/>
                  </a:lnTo>
                  <a:lnTo>
                    <a:pt x="25" y="339"/>
                  </a:lnTo>
                  <a:lnTo>
                    <a:pt x="593" y="12"/>
                  </a:lnTo>
                  <a:close/>
                  <a:moveTo>
                    <a:pt x="593" y="0"/>
                  </a:moveTo>
                  <a:lnTo>
                    <a:pt x="0" y="339"/>
                  </a:lnTo>
                  <a:lnTo>
                    <a:pt x="158" y="423"/>
                  </a:lnTo>
                  <a:lnTo>
                    <a:pt x="750" y="85"/>
                  </a:lnTo>
                  <a:lnTo>
                    <a:pt x="593"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2"/>
            <p:cNvSpPr/>
            <p:nvPr/>
          </p:nvSpPr>
          <p:spPr>
            <a:xfrm>
              <a:off x="3769476" y="2610440"/>
              <a:ext cx="15265" cy="8452"/>
            </a:xfrm>
            <a:custGeom>
              <a:rect b="b" l="l" r="r" t="t"/>
              <a:pathLst>
                <a:path extrusionOk="0" h="134" w="242">
                  <a:moveTo>
                    <a:pt x="121" y="0"/>
                  </a:moveTo>
                  <a:cubicBezTo>
                    <a:pt x="97" y="0"/>
                    <a:pt x="73" y="6"/>
                    <a:pt x="48" y="19"/>
                  </a:cubicBezTo>
                  <a:cubicBezTo>
                    <a:pt x="0" y="43"/>
                    <a:pt x="0" y="91"/>
                    <a:pt x="48" y="115"/>
                  </a:cubicBezTo>
                  <a:cubicBezTo>
                    <a:pt x="73" y="127"/>
                    <a:pt x="97" y="133"/>
                    <a:pt x="121" y="133"/>
                  </a:cubicBezTo>
                  <a:cubicBezTo>
                    <a:pt x="145" y="133"/>
                    <a:pt x="169" y="127"/>
                    <a:pt x="193" y="115"/>
                  </a:cubicBezTo>
                  <a:cubicBezTo>
                    <a:pt x="242" y="91"/>
                    <a:pt x="242" y="55"/>
                    <a:pt x="193" y="19"/>
                  </a:cubicBezTo>
                  <a:cubicBezTo>
                    <a:pt x="169" y="6"/>
                    <a:pt x="145" y="0"/>
                    <a:pt x="12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2"/>
            <p:cNvSpPr/>
            <p:nvPr/>
          </p:nvSpPr>
          <p:spPr>
            <a:xfrm>
              <a:off x="3770990" y="2600158"/>
              <a:ext cx="30530" cy="17409"/>
            </a:xfrm>
            <a:custGeom>
              <a:rect b="b" l="l" r="r" t="t"/>
              <a:pathLst>
                <a:path extrusionOk="0" h="276" w="484">
                  <a:moveTo>
                    <a:pt x="37" y="0"/>
                  </a:moveTo>
                  <a:cubicBezTo>
                    <a:pt x="12" y="0"/>
                    <a:pt x="0" y="12"/>
                    <a:pt x="0" y="24"/>
                  </a:cubicBezTo>
                  <a:cubicBezTo>
                    <a:pt x="0" y="36"/>
                    <a:pt x="12" y="36"/>
                    <a:pt x="37" y="36"/>
                  </a:cubicBezTo>
                  <a:cubicBezTo>
                    <a:pt x="133" y="36"/>
                    <a:pt x="230" y="61"/>
                    <a:pt x="315" y="109"/>
                  </a:cubicBezTo>
                  <a:cubicBezTo>
                    <a:pt x="375" y="133"/>
                    <a:pt x="411" y="194"/>
                    <a:pt x="423" y="254"/>
                  </a:cubicBezTo>
                  <a:cubicBezTo>
                    <a:pt x="423" y="266"/>
                    <a:pt x="423" y="266"/>
                    <a:pt x="435" y="266"/>
                  </a:cubicBezTo>
                  <a:cubicBezTo>
                    <a:pt x="435" y="272"/>
                    <a:pt x="438" y="275"/>
                    <a:pt x="443" y="275"/>
                  </a:cubicBezTo>
                  <a:cubicBezTo>
                    <a:pt x="447" y="275"/>
                    <a:pt x="454" y="272"/>
                    <a:pt x="460" y="266"/>
                  </a:cubicBezTo>
                  <a:cubicBezTo>
                    <a:pt x="472" y="266"/>
                    <a:pt x="484" y="266"/>
                    <a:pt x="484" y="254"/>
                  </a:cubicBezTo>
                  <a:cubicBezTo>
                    <a:pt x="472" y="169"/>
                    <a:pt x="423" y="109"/>
                    <a:pt x="351" y="85"/>
                  </a:cubicBezTo>
                  <a:cubicBezTo>
                    <a:pt x="254" y="24"/>
                    <a:pt x="145" y="0"/>
                    <a:pt x="3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2"/>
            <p:cNvSpPr/>
            <p:nvPr/>
          </p:nvSpPr>
          <p:spPr>
            <a:xfrm>
              <a:off x="3770990" y="2592526"/>
              <a:ext cx="45037" cy="25231"/>
            </a:xfrm>
            <a:custGeom>
              <a:rect b="b" l="l" r="r" t="t"/>
              <a:pathLst>
                <a:path extrusionOk="0" h="400" w="714">
                  <a:moveTo>
                    <a:pt x="37" y="0"/>
                  </a:moveTo>
                  <a:cubicBezTo>
                    <a:pt x="12" y="0"/>
                    <a:pt x="0" y="0"/>
                    <a:pt x="0" y="12"/>
                  </a:cubicBezTo>
                  <a:cubicBezTo>
                    <a:pt x="0" y="25"/>
                    <a:pt x="12" y="37"/>
                    <a:pt x="37" y="37"/>
                  </a:cubicBezTo>
                  <a:cubicBezTo>
                    <a:pt x="375" y="37"/>
                    <a:pt x="653" y="194"/>
                    <a:pt x="653" y="387"/>
                  </a:cubicBezTo>
                  <a:cubicBezTo>
                    <a:pt x="653" y="387"/>
                    <a:pt x="653" y="399"/>
                    <a:pt x="653" y="399"/>
                  </a:cubicBezTo>
                  <a:lnTo>
                    <a:pt x="677" y="399"/>
                  </a:lnTo>
                  <a:cubicBezTo>
                    <a:pt x="701" y="399"/>
                    <a:pt x="713" y="387"/>
                    <a:pt x="713" y="375"/>
                  </a:cubicBezTo>
                  <a:cubicBezTo>
                    <a:pt x="713" y="170"/>
                    <a:pt x="411" y="0"/>
                    <a:pt x="3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2"/>
            <p:cNvSpPr/>
            <p:nvPr/>
          </p:nvSpPr>
          <p:spPr>
            <a:xfrm>
              <a:off x="3770233" y="2583254"/>
              <a:ext cx="61816" cy="35260"/>
            </a:xfrm>
            <a:custGeom>
              <a:rect b="b" l="l" r="r" t="t"/>
              <a:pathLst>
                <a:path extrusionOk="0" h="559" w="980">
                  <a:moveTo>
                    <a:pt x="107" y="1"/>
                  </a:moveTo>
                  <a:cubicBezTo>
                    <a:pt x="88" y="1"/>
                    <a:pt x="68" y="1"/>
                    <a:pt x="49" y="2"/>
                  </a:cubicBezTo>
                  <a:lnTo>
                    <a:pt x="24" y="2"/>
                  </a:lnTo>
                  <a:cubicBezTo>
                    <a:pt x="12" y="2"/>
                    <a:pt x="0" y="14"/>
                    <a:pt x="0" y="14"/>
                  </a:cubicBezTo>
                  <a:cubicBezTo>
                    <a:pt x="0" y="26"/>
                    <a:pt x="0" y="26"/>
                    <a:pt x="12" y="26"/>
                  </a:cubicBezTo>
                  <a:cubicBezTo>
                    <a:pt x="12" y="33"/>
                    <a:pt x="15" y="36"/>
                    <a:pt x="20" y="36"/>
                  </a:cubicBezTo>
                  <a:cubicBezTo>
                    <a:pt x="24" y="36"/>
                    <a:pt x="30" y="33"/>
                    <a:pt x="36" y="26"/>
                  </a:cubicBezTo>
                  <a:lnTo>
                    <a:pt x="49" y="26"/>
                  </a:lnTo>
                  <a:cubicBezTo>
                    <a:pt x="266" y="26"/>
                    <a:pt x="472" y="75"/>
                    <a:pt x="665" y="184"/>
                  </a:cubicBezTo>
                  <a:cubicBezTo>
                    <a:pt x="810" y="244"/>
                    <a:pt x="907" y="377"/>
                    <a:pt x="919" y="534"/>
                  </a:cubicBezTo>
                  <a:cubicBezTo>
                    <a:pt x="919" y="546"/>
                    <a:pt x="931" y="558"/>
                    <a:pt x="955" y="558"/>
                  </a:cubicBezTo>
                  <a:cubicBezTo>
                    <a:pt x="967" y="558"/>
                    <a:pt x="979" y="546"/>
                    <a:pt x="979" y="534"/>
                  </a:cubicBezTo>
                  <a:cubicBezTo>
                    <a:pt x="967" y="365"/>
                    <a:pt x="858" y="220"/>
                    <a:pt x="713" y="147"/>
                  </a:cubicBezTo>
                  <a:cubicBezTo>
                    <a:pt x="525" y="59"/>
                    <a:pt x="317" y="1"/>
                    <a:pt x="10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2"/>
            <p:cNvSpPr/>
            <p:nvPr/>
          </p:nvSpPr>
          <p:spPr>
            <a:xfrm>
              <a:off x="3692460" y="2548309"/>
              <a:ext cx="61059" cy="34377"/>
            </a:xfrm>
            <a:custGeom>
              <a:rect b="b" l="l" r="r" t="t"/>
              <a:pathLst>
                <a:path extrusionOk="0" h="545" w="968">
                  <a:moveTo>
                    <a:pt x="798" y="109"/>
                  </a:moveTo>
                  <a:lnTo>
                    <a:pt x="895" y="315"/>
                  </a:lnTo>
                  <a:lnTo>
                    <a:pt x="532" y="266"/>
                  </a:lnTo>
                  <a:lnTo>
                    <a:pt x="798" y="109"/>
                  </a:lnTo>
                  <a:close/>
                  <a:moveTo>
                    <a:pt x="448" y="315"/>
                  </a:moveTo>
                  <a:lnTo>
                    <a:pt x="544" y="520"/>
                  </a:lnTo>
                  <a:lnTo>
                    <a:pt x="194" y="460"/>
                  </a:lnTo>
                  <a:lnTo>
                    <a:pt x="448" y="315"/>
                  </a:lnTo>
                  <a:close/>
                  <a:moveTo>
                    <a:pt x="351" y="0"/>
                  </a:moveTo>
                  <a:cubicBezTo>
                    <a:pt x="339" y="0"/>
                    <a:pt x="327" y="12"/>
                    <a:pt x="339" y="24"/>
                  </a:cubicBezTo>
                  <a:lnTo>
                    <a:pt x="448" y="254"/>
                  </a:lnTo>
                  <a:lnTo>
                    <a:pt x="37" y="194"/>
                  </a:lnTo>
                  <a:cubicBezTo>
                    <a:pt x="33" y="190"/>
                    <a:pt x="30" y="189"/>
                    <a:pt x="26" y="189"/>
                  </a:cubicBezTo>
                  <a:cubicBezTo>
                    <a:pt x="17" y="189"/>
                    <a:pt x="9" y="197"/>
                    <a:pt x="0" y="206"/>
                  </a:cubicBezTo>
                  <a:cubicBezTo>
                    <a:pt x="0" y="206"/>
                    <a:pt x="0" y="218"/>
                    <a:pt x="0" y="218"/>
                  </a:cubicBezTo>
                  <a:lnTo>
                    <a:pt x="12" y="218"/>
                  </a:lnTo>
                  <a:lnTo>
                    <a:pt x="411" y="278"/>
                  </a:lnTo>
                  <a:lnTo>
                    <a:pt x="109" y="460"/>
                  </a:lnTo>
                  <a:cubicBezTo>
                    <a:pt x="109" y="460"/>
                    <a:pt x="97" y="460"/>
                    <a:pt x="109" y="472"/>
                  </a:cubicBezTo>
                  <a:lnTo>
                    <a:pt x="121" y="472"/>
                  </a:lnTo>
                  <a:lnTo>
                    <a:pt x="568" y="544"/>
                  </a:lnTo>
                  <a:lnTo>
                    <a:pt x="593" y="544"/>
                  </a:lnTo>
                  <a:cubicBezTo>
                    <a:pt x="617" y="544"/>
                    <a:pt x="617" y="544"/>
                    <a:pt x="617" y="532"/>
                  </a:cubicBezTo>
                  <a:lnTo>
                    <a:pt x="508" y="290"/>
                  </a:lnTo>
                  <a:lnTo>
                    <a:pt x="931" y="363"/>
                  </a:lnTo>
                  <a:lnTo>
                    <a:pt x="955" y="363"/>
                  </a:lnTo>
                  <a:cubicBezTo>
                    <a:pt x="955" y="363"/>
                    <a:pt x="967" y="351"/>
                    <a:pt x="955" y="339"/>
                  </a:cubicBezTo>
                  <a:lnTo>
                    <a:pt x="834" y="85"/>
                  </a:lnTo>
                  <a:cubicBezTo>
                    <a:pt x="822" y="73"/>
                    <a:pt x="822" y="73"/>
                    <a:pt x="810" y="73"/>
                  </a:cubicBezTo>
                  <a:cubicBezTo>
                    <a:pt x="804" y="67"/>
                    <a:pt x="801" y="64"/>
                    <a:pt x="798" y="64"/>
                  </a:cubicBezTo>
                  <a:cubicBezTo>
                    <a:pt x="795" y="64"/>
                    <a:pt x="792" y="67"/>
                    <a:pt x="786" y="73"/>
                  </a:cubicBezTo>
                  <a:lnTo>
                    <a:pt x="496" y="242"/>
                  </a:lnTo>
                  <a:lnTo>
                    <a:pt x="387" y="12"/>
                  </a:lnTo>
                  <a:cubicBezTo>
                    <a:pt x="375" y="0"/>
                    <a:pt x="363" y="0"/>
                    <a:pt x="35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2"/>
            <p:cNvSpPr/>
            <p:nvPr/>
          </p:nvSpPr>
          <p:spPr>
            <a:xfrm>
              <a:off x="2962095" y="2129730"/>
              <a:ext cx="47308" cy="31350"/>
            </a:xfrm>
            <a:custGeom>
              <a:rect b="b" l="l" r="r" t="t"/>
              <a:pathLst>
                <a:path extrusionOk="0" h="497" w="750">
                  <a:moveTo>
                    <a:pt x="520" y="1"/>
                  </a:moveTo>
                  <a:lnTo>
                    <a:pt x="447" y="49"/>
                  </a:lnTo>
                  <a:lnTo>
                    <a:pt x="617" y="109"/>
                  </a:lnTo>
                  <a:lnTo>
                    <a:pt x="194" y="351"/>
                  </a:lnTo>
                  <a:lnTo>
                    <a:pt x="73" y="279"/>
                  </a:lnTo>
                  <a:lnTo>
                    <a:pt x="0" y="315"/>
                  </a:lnTo>
                  <a:lnTo>
                    <a:pt x="314" y="496"/>
                  </a:lnTo>
                  <a:lnTo>
                    <a:pt x="375" y="460"/>
                  </a:lnTo>
                  <a:lnTo>
                    <a:pt x="254" y="387"/>
                  </a:lnTo>
                  <a:lnTo>
                    <a:pt x="750" y="109"/>
                  </a:lnTo>
                  <a:lnTo>
                    <a:pt x="677" y="61"/>
                  </a:lnTo>
                  <a:lnTo>
                    <a:pt x="520"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2"/>
            <p:cNvSpPr/>
            <p:nvPr/>
          </p:nvSpPr>
          <p:spPr>
            <a:xfrm>
              <a:off x="2995589" y="2145751"/>
              <a:ext cx="52670" cy="25988"/>
            </a:xfrm>
            <a:custGeom>
              <a:rect b="b" l="l" r="r" t="t"/>
              <a:pathLst>
                <a:path extrusionOk="0" h="412" w="835">
                  <a:moveTo>
                    <a:pt x="472" y="0"/>
                  </a:moveTo>
                  <a:lnTo>
                    <a:pt x="412" y="37"/>
                  </a:lnTo>
                  <a:lnTo>
                    <a:pt x="678" y="194"/>
                  </a:lnTo>
                  <a:lnTo>
                    <a:pt x="1" y="363"/>
                  </a:lnTo>
                  <a:lnTo>
                    <a:pt x="73" y="411"/>
                  </a:lnTo>
                  <a:lnTo>
                    <a:pt x="799" y="230"/>
                  </a:lnTo>
                  <a:lnTo>
                    <a:pt x="835" y="206"/>
                  </a:lnTo>
                  <a:lnTo>
                    <a:pt x="472"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2"/>
            <p:cNvSpPr/>
            <p:nvPr/>
          </p:nvSpPr>
          <p:spPr>
            <a:xfrm>
              <a:off x="3022333" y="2170162"/>
              <a:ext cx="30530" cy="17599"/>
            </a:xfrm>
            <a:custGeom>
              <a:rect b="b" l="l" r="r" t="t"/>
              <a:pathLst>
                <a:path extrusionOk="0" h="279" w="484">
                  <a:moveTo>
                    <a:pt x="399" y="0"/>
                  </a:moveTo>
                  <a:lnTo>
                    <a:pt x="302" y="61"/>
                  </a:lnTo>
                  <a:lnTo>
                    <a:pt x="387" y="97"/>
                  </a:lnTo>
                  <a:lnTo>
                    <a:pt x="483" y="49"/>
                  </a:lnTo>
                  <a:lnTo>
                    <a:pt x="399" y="0"/>
                  </a:lnTo>
                  <a:close/>
                  <a:moveTo>
                    <a:pt x="97" y="169"/>
                  </a:moveTo>
                  <a:lnTo>
                    <a:pt x="0" y="230"/>
                  </a:lnTo>
                  <a:lnTo>
                    <a:pt x="85" y="278"/>
                  </a:lnTo>
                  <a:lnTo>
                    <a:pt x="181" y="218"/>
                  </a:lnTo>
                  <a:lnTo>
                    <a:pt x="97" y="169"/>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2"/>
            <p:cNvSpPr/>
            <p:nvPr/>
          </p:nvSpPr>
          <p:spPr>
            <a:xfrm>
              <a:off x="3038291" y="2173947"/>
              <a:ext cx="51156" cy="29016"/>
            </a:xfrm>
            <a:custGeom>
              <a:rect b="b" l="l" r="r" t="t"/>
              <a:pathLst>
                <a:path extrusionOk="0" h="460" w="811">
                  <a:moveTo>
                    <a:pt x="533" y="1"/>
                  </a:moveTo>
                  <a:lnTo>
                    <a:pt x="472" y="37"/>
                  </a:lnTo>
                  <a:cubicBezTo>
                    <a:pt x="508" y="49"/>
                    <a:pt x="545" y="61"/>
                    <a:pt x="569" y="73"/>
                  </a:cubicBezTo>
                  <a:cubicBezTo>
                    <a:pt x="593" y="73"/>
                    <a:pt x="617" y="85"/>
                    <a:pt x="641" y="97"/>
                  </a:cubicBezTo>
                  <a:cubicBezTo>
                    <a:pt x="678" y="122"/>
                    <a:pt x="702" y="146"/>
                    <a:pt x="702" y="170"/>
                  </a:cubicBezTo>
                  <a:cubicBezTo>
                    <a:pt x="714" y="182"/>
                    <a:pt x="702" y="206"/>
                    <a:pt x="666" y="218"/>
                  </a:cubicBezTo>
                  <a:cubicBezTo>
                    <a:pt x="641" y="230"/>
                    <a:pt x="605" y="242"/>
                    <a:pt x="581" y="242"/>
                  </a:cubicBezTo>
                  <a:cubicBezTo>
                    <a:pt x="533" y="230"/>
                    <a:pt x="496" y="218"/>
                    <a:pt x="472" y="206"/>
                  </a:cubicBezTo>
                  <a:lnTo>
                    <a:pt x="400" y="170"/>
                  </a:lnTo>
                  <a:lnTo>
                    <a:pt x="339" y="206"/>
                  </a:lnTo>
                  <a:lnTo>
                    <a:pt x="400" y="242"/>
                  </a:lnTo>
                  <a:cubicBezTo>
                    <a:pt x="448" y="267"/>
                    <a:pt x="472" y="291"/>
                    <a:pt x="472" y="315"/>
                  </a:cubicBezTo>
                  <a:cubicBezTo>
                    <a:pt x="472" y="339"/>
                    <a:pt x="460" y="351"/>
                    <a:pt x="424" y="375"/>
                  </a:cubicBezTo>
                  <a:cubicBezTo>
                    <a:pt x="400" y="387"/>
                    <a:pt x="351" y="400"/>
                    <a:pt x="315" y="400"/>
                  </a:cubicBezTo>
                  <a:cubicBezTo>
                    <a:pt x="267" y="387"/>
                    <a:pt x="218" y="375"/>
                    <a:pt x="182" y="351"/>
                  </a:cubicBezTo>
                  <a:cubicBezTo>
                    <a:pt x="158" y="339"/>
                    <a:pt x="134" y="327"/>
                    <a:pt x="110" y="303"/>
                  </a:cubicBezTo>
                  <a:cubicBezTo>
                    <a:pt x="98" y="291"/>
                    <a:pt x="73" y="267"/>
                    <a:pt x="73" y="242"/>
                  </a:cubicBezTo>
                  <a:lnTo>
                    <a:pt x="1" y="291"/>
                  </a:lnTo>
                  <a:cubicBezTo>
                    <a:pt x="13" y="303"/>
                    <a:pt x="37" y="327"/>
                    <a:pt x="49" y="339"/>
                  </a:cubicBezTo>
                  <a:cubicBezTo>
                    <a:pt x="73" y="363"/>
                    <a:pt x="98" y="375"/>
                    <a:pt x="122" y="387"/>
                  </a:cubicBezTo>
                  <a:cubicBezTo>
                    <a:pt x="182" y="424"/>
                    <a:pt x="255" y="448"/>
                    <a:pt x="327" y="460"/>
                  </a:cubicBezTo>
                  <a:cubicBezTo>
                    <a:pt x="388" y="460"/>
                    <a:pt x="448" y="448"/>
                    <a:pt x="508" y="412"/>
                  </a:cubicBezTo>
                  <a:cubicBezTo>
                    <a:pt x="533" y="400"/>
                    <a:pt x="557" y="375"/>
                    <a:pt x="569" y="351"/>
                  </a:cubicBezTo>
                  <a:cubicBezTo>
                    <a:pt x="569" y="315"/>
                    <a:pt x="557" y="291"/>
                    <a:pt x="533" y="267"/>
                  </a:cubicBezTo>
                  <a:lnTo>
                    <a:pt x="533" y="267"/>
                  </a:lnTo>
                  <a:cubicBezTo>
                    <a:pt x="569" y="279"/>
                    <a:pt x="605" y="291"/>
                    <a:pt x="641" y="291"/>
                  </a:cubicBezTo>
                  <a:cubicBezTo>
                    <a:pt x="690" y="291"/>
                    <a:pt x="714" y="279"/>
                    <a:pt x="750" y="254"/>
                  </a:cubicBezTo>
                  <a:cubicBezTo>
                    <a:pt x="799" y="230"/>
                    <a:pt x="811" y="206"/>
                    <a:pt x="811" y="170"/>
                  </a:cubicBezTo>
                  <a:cubicBezTo>
                    <a:pt x="799" y="134"/>
                    <a:pt x="762" y="97"/>
                    <a:pt x="714" y="73"/>
                  </a:cubicBezTo>
                  <a:cubicBezTo>
                    <a:pt x="690" y="61"/>
                    <a:pt x="666" y="49"/>
                    <a:pt x="629" y="37"/>
                  </a:cubicBezTo>
                  <a:lnTo>
                    <a:pt x="533"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2"/>
            <p:cNvSpPr/>
            <p:nvPr/>
          </p:nvSpPr>
          <p:spPr>
            <a:xfrm>
              <a:off x="3071848" y="2192996"/>
              <a:ext cx="48885" cy="28322"/>
            </a:xfrm>
            <a:custGeom>
              <a:rect b="b" l="l" r="r" t="t"/>
              <a:pathLst>
                <a:path extrusionOk="0" h="449" w="775">
                  <a:moveTo>
                    <a:pt x="520" y="61"/>
                  </a:moveTo>
                  <a:cubicBezTo>
                    <a:pt x="557" y="61"/>
                    <a:pt x="593" y="73"/>
                    <a:pt x="617" y="85"/>
                  </a:cubicBezTo>
                  <a:cubicBezTo>
                    <a:pt x="653" y="110"/>
                    <a:pt x="665" y="122"/>
                    <a:pt x="665" y="146"/>
                  </a:cubicBezTo>
                  <a:cubicBezTo>
                    <a:pt x="678" y="158"/>
                    <a:pt x="653" y="182"/>
                    <a:pt x="629" y="194"/>
                  </a:cubicBezTo>
                  <a:cubicBezTo>
                    <a:pt x="605" y="218"/>
                    <a:pt x="569" y="218"/>
                    <a:pt x="532" y="218"/>
                  </a:cubicBezTo>
                  <a:cubicBezTo>
                    <a:pt x="496" y="218"/>
                    <a:pt x="460" y="206"/>
                    <a:pt x="436" y="194"/>
                  </a:cubicBezTo>
                  <a:cubicBezTo>
                    <a:pt x="400" y="170"/>
                    <a:pt x="387" y="158"/>
                    <a:pt x="387" y="134"/>
                  </a:cubicBezTo>
                  <a:cubicBezTo>
                    <a:pt x="387" y="110"/>
                    <a:pt x="400" y="98"/>
                    <a:pt x="424" y="85"/>
                  </a:cubicBezTo>
                  <a:cubicBezTo>
                    <a:pt x="448" y="61"/>
                    <a:pt x="484" y="61"/>
                    <a:pt x="520" y="61"/>
                  </a:cubicBezTo>
                  <a:close/>
                  <a:moveTo>
                    <a:pt x="237" y="202"/>
                  </a:moveTo>
                  <a:cubicBezTo>
                    <a:pt x="247" y="202"/>
                    <a:pt x="257" y="203"/>
                    <a:pt x="267" y="206"/>
                  </a:cubicBezTo>
                  <a:cubicBezTo>
                    <a:pt x="303" y="206"/>
                    <a:pt x="339" y="206"/>
                    <a:pt x="375" y="230"/>
                  </a:cubicBezTo>
                  <a:cubicBezTo>
                    <a:pt x="412" y="255"/>
                    <a:pt x="436" y="279"/>
                    <a:pt x="436" y="303"/>
                  </a:cubicBezTo>
                  <a:cubicBezTo>
                    <a:pt x="436" y="315"/>
                    <a:pt x="424" y="339"/>
                    <a:pt x="387" y="363"/>
                  </a:cubicBezTo>
                  <a:cubicBezTo>
                    <a:pt x="351" y="376"/>
                    <a:pt x="315" y="388"/>
                    <a:pt x="279" y="388"/>
                  </a:cubicBezTo>
                  <a:cubicBezTo>
                    <a:pt x="230" y="388"/>
                    <a:pt x="194" y="376"/>
                    <a:pt x="158" y="351"/>
                  </a:cubicBezTo>
                  <a:cubicBezTo>
                    <a:pt x="134" y="339"/>
                    <a:pt x="109" y="315"/>
                    <a:pt x="109" y="291"/>
                  </a:cubicBezTo>
                  <a:cubicBezTo>
                    <a:pt x="109" y="267"/>
                    <a:pt x="122" y="243"/>
                    <a:pt x="158" y="230"/>
                  </a:cubicBezTo>
                  <a:cubicBezTo>
                    <a:pt x="184" y="213"/>
                    <a:pt x="211" y="202"/>
                    <a:pt x="237" y="202"/>
                  </a:cubicBezTo>
                  <a:close/>
                  <a:moveTo>
                    <a:pt x="508" y="1"/>
                  </a:moveTo>
                  <a:cubicBezTo>
                    <a:pt x="460" y="1"/>
                    <a:pt x="400" y="13"/>
                    <a:pt x="363" y="37"/>
                  </a:cubicBezTo>
                  <a:cubicBezTo>
                    <a:pt x="327" y="61"/>
                    <a:pt x="303" y="73"/>
                    <a:pt x="303" y="98"/>
                  </a:cubicBezTo>
                  <a:cubicBezTo>
                    <a:pt x="303" y="122"/>
                    <a:pt x="315" y="158"/>
                    <a:pt x="339" y="170"/>
                  </a:cubicBezTo>
                  <a:cubicBezTo>
                    <a:pt x="291" y="158"/>
                    <a:pt x="242" y="146"/>
                    <a:pt x="194" y="146"/>
                  </a:cubicBezTo>
                  <a:cubicBezTo>
                    <a:pt x="158" y="146"/>
                    <a:pt x="122" y="158"/>
                    <a:pt x="85" y="182"/>
                  </a:cubicBezTo>
                  <a:cubicBezTo>
                    <a:pt x="25" y="218"/>
                    <a:pt x="1" y="243"/>
                    <a:pt x="1" y="279"/>
                  </a:cubicBezTo>
                  <a:cubicBezTo>
                    <a:pt x="13" y="315"/>
                    <a:pt x="37" y="351"/>
                    <a:pt x="97" y="388"/>
                  </a:cubicBezTo>
                  <a:cubicBezTo>
                    <a:pt x="158" y="424"/>
                    <a:pt x="218" y="448"/>
                    <a:pt x="291" y="448"/>
                  </a:cubicBezTo>
                  <a:cubicBezTo>
                    <a:pt x="351" y="448"/>
                    <a:pt x="412" y="436"/>
                    <a:pt x="460" y="400"/>
                  </a:cubicBezTo>
                  <a:cubicBezTo>
                    <a:pt x="484" y="388"/>
                    <a:pt x="508" y="363"/>
                    <a:pt x="520" y="339"/>
                  </a:cubicBezTo>
                  <a:cubicBezTo>
                    <a:pt x="520" y="303"/>
                    <a:pt x="508" y="279"/>
                    <a:pt x="484" y="255"/>
                  </a:cubicBezTo>
                  <a:lnTo>
                    <a:pt x="484" y="255"/>
                  </a:lnTo>
                  <a:cubicBezTo>
                    <a:pt x="520" y="267"/>
                    <a:pt x="557" y="279"/>
                    <a:pt x="605" y="279"/>
                  </a:cubicBezTo>
                  <a:cubicBezTo>
                    <a:pt x="641" y="267"/>
                    <a:pt x="678" y="267"/>
                    <a:pt x="714" y="243"/>
                  </a:cubicBezTo>
                  <a:cubicBezTo>
                    <a:pt x="750" y="218"/>
                    <a:pt x="774" y="182"/>
                    <a:pt x="762" y="158"/>
                  </a:cubicBezTo>
                  <a:cubicBezTo>
                    <a:pt x="762" y="122"/>
                    <a:pt x="726" y="85"/>
                    <a:pt x="678" y="61"/>
                  </a:cubicBezTo>
                  <a:cubicBezTo>
                    <a:pt x="629" y="25"/>
                    <a:pt x="569" y="13"/>
                    <a:pt x="50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2"/>
            <p:cNvSpPr/>
            <p:nvPr/>
          </p:nvSpPr>
          <p:spPr>
            <a:xfrm>
              <a:off x="2892710" y="2241818"/>
              <a:ext cx="76261" cy="43523"/>
            </a:xfrm>
            <a:custGeom>
              <a:rect b="b" l="l" r="r" t="t"/>
              <a:pathLst>
                <a:path extrusionOk="0" h="690" w="1209">
                  <a:moveTo>
                    <a:pt x="605" y="0"/>
                  </a:moveTo>
                  <a:cubicBezTo>
                    <a:pt x="278" y="0"/>
                    <a:pt x="0" y="158"/>
                    <a:pt x="0" y="351"/>
                  </a:cubicBezTo>
                  <a:cubicBezTo>
                    <a:pt x="0" y="544"/>
                    <a:pt x="278" y="689"/>
                    <a:pt x="605" y="689"/>
                  </a:cubicBezTo>
                  <a:cubicBezTo>
                    <a:pt x="943" y="689"/>
                    <a:pt x="1209" y="544"/>
                    <a:pt x="1209" y="351"/>
                  </a:cubicBezTo>
                  <a:cubicBezTo>
                    <a:pt x="1209" y="158"/>
                    <a:pt x="943" y="0"/>
                    <a:pt x="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2"/>
            <p:cNvSpPr/>
            <p:nvPr/>
          </p:nvSpPr>
          <p:spPr>
            <a:xfrm>
              <a:off x="2829445" y="2206368"/>
              <a:ext cx="202857" cy="114423"/>
            </a:xfrm>
            <a:custGeom>
              <a:rect b="b" l="l" r="r" t="t"/>
              <a:pathLst>
                <a:path extrusionOk="0" h="1814" w="3216">
                  <a:moveTo>
                    <a:pt x="2683" y="907"/>
                  </a:moveTo>
                  <a:cubicBezTo>
                    <a:pt x="2707" y="907"/>
                    <a:pt x="2732" y="913"/>
                    <a:pt x="2756" y="925"/>
                  </a:cubicBezTo>
                  <a:cubicBezTo>
                    <a:pt x="2792" y="937"/>
                    <a:pt x="2792" y="998"/>
                    <a:pt x="2756" y="1010"/>
                  </a:cubicBezTo>
                  <a:cubicBezTo>
                    <a:pt x="2728" y="1024"/>
                    <a:pt x="2699" y="1030"/>
                    <a:pt x="2673" y="1030"/>
                  </a:cubicBezTo>
                  <a:cubicBezTo>
                    <a:pt x="2655" y="1030"/>
                    <a:pt x="2638" y="1027"/>
                    <a:pt x="2623" y="1022"/>
                  </a:cubicBezTo>
                  <a:lnTo>
                    <a:pt x="2611" y="1010"/>
                  </a:lnTo>
                  <a:cubicBezTo>
                    <a:pt x="2575" y="985"/>
                    <a:pt x="2575" y="949"/>
                    <a:pt x="2611" y="925"/>
                  </a:cubicBezTo>
                  <a:cubicBezTo>
                    <a:pt x="2635" y="913"/>
                    <a:pt x="2659" y="907"/>
                    <a:pt x="2683" y="907"/>
                  </a:cubicBezTo>
                  <a:close/>
                  <a:moveTo>
                    <a:pt x="1612" y="496"/>
                  </a:moveTo>
                  <a:cubicBezTo>
                    <a:pt x="1786" y="496"/>
                    <a:pt x="1958" y="538"/>
                    <a:pt x="2115" y="623"/>
                  </a:cubicBezTo>
                  <a:cubicBezTo>
                    <a:pt x="2393" y="780"/>
                    <a:pt x="2393" y="1034"/>
                    <a:pt x="2115" y="1203"/>
                  </a:cubicBezTo>
                  <a:cubicBezTo>
                    <a:pt x="1958" y="1282"/>
                    <a:pt x="1786" y="1321"/>
                    <a:pt x="1612" y="1321"/>
                  </a:cubicBezTo>
                  <a:cubicBezTo>
                    <a:pt x="1438" y="1321"/>
                    <a:pt x="1263" y="1282"/>
                    <a:pt x="1100" y="1203"/>
                  </a:cubicBezTo>
                  <a:cubicBezTo>
                    <a:pt x="822" y="1034"/>
                    <a:pt x="822" y="780"/>
                    <a:pt x="1100" y="623"/>
                  </a:cubicBezTo>
                  <a:cubicBezTo>
                    <a:pt x="1263" y="538"/>
                    <a:pt x="1438" y="496"/>
                    <a:pt x="1612" y="496"/>
                  </a:cubicBezTo>
                  <a:close/>
                  <a:moveTo>
                    <a:pt x="1354" y="0"/>
                  </a:moveTo>
                  <a:cubicBezTo>
                    <a:pt x="1275" y="0"/>
                    <a:pt x="1197" y="18"/>
                    <a:pt x="1124" y="55"/>
                  </a:cubicBezTo>
                  <a:lnTo>
                    <a:pt x="121" y="635"/>
                  </a:lnTo>
                  <a:cubicBezTo>
                    <a:pt x="0" y="671"/>
                    <a:pt x="0" y="852"/>
                    <a:pt x="121" y="889"/>
                  </a:cubicBezTo>
                  <a:lnTo>
                    <a:pt x="1632" y="1759"/>
                  </a:lnTo>
                  <a:cubicBezTo>
                    <a:pt x="1704" y="1795"/>
                    <a:pt x="1783" y="1813"/>
                    <a:pt x="1860" y="1813"/>
                  </a:cubicBezTo>
                  <a:cubicBezTo>
                    <a:pt x="1937" y="1813"/>
                    <a:pt x="2013" y="1795"/>
                    <a:pt x="2079" y="1759"/>
                  </a:cubicBezTo>
                  <a:lnTo>
                    <a:pt x="3082" y="1179"/>
                  </a:lnTo>
                  <a:cubicBezTo>
                    <a:pt x="3215" y="1143"/>
                    <a:pt x="3215" y="973"/>
                    <a:pt x="3094" y="925"/>
                  </a:cubicBezTo>
                  <a:lnTo>
                    <a:pt x="2840" y="780"/>
                  </a:lnTo>
                  <a:cubicBezTo>
                    <a:pt x="2949" y="707"/>
                    <a:pt x="2949" y="599"/>
                    <a:pt x="2828" y="526"/>
                  </a:cubicBezTo>
                  <a:lnTo>
                    <a:pt x="2272" y="212"/>
                  </a:lnTo>
                  <a:cubicBezTo>
                    <a:pt x="2194" y="173"/>
                    <a:pt x="2112" y="151"/>
                    <a:pt x="2030" y="151"/>
                  </a:cubicBezTo>
                  <a:cubicBezTo>
                    <a:pt x="1961" y="151"/>
                    <a:pt x="1892" y="167"/>
                    <a:pt x="1825" y="200"/>
                  </a:cubicBezTo>
                  <a:lnTo>
                    <a:pt x="1583" y="55"/>
                  </a:lnTo>
                  <a:cubicBezTo>
                    <a:pt x="1511" y="18"/>
                    <a:pt x="1432" y="0"/>
                    <a:pt x="13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2"/>
            <p:cNvSpPr/>
            <p:nvPr/>
          </p:nvSpPr>
          <p:spPr>
            <a:xfrm>
              <a:off x="3068064" y="2311202"/>
              <a:ext cx="90769" cy="91525"/>
            </a:xfrm>
            <a:custGeom>
              <a:rect b="b" l="l" r="r" t="t"/>
              <a:pathLst>
                <a:path extrusionOk="0" h="1451" w="1439">
                  <a:moveTo>
                    <a:pt x="725" y="24"/>
                  </a:moveTo>
                  <a:cubicBezTo>
                    <a:pt x="1076" y="24"/>
                    <a:pt x="1378" y="206"/>
                    <a:pt x="1378" y="411"/>
                  </a:cubicBezTo>
                  <a:cubicBezTo>
                    <a:pt x="1378" y="617"/>
                    <a:pt x="1076" y="798"/>
                    <a:pt x="725" y="798"/>
                  </a:cubicBezTo>
                  <a:cubicBezTo>
                    <a:pt x="363" y="798"/>
                    <a:pt x="61" y="617"/>
                    <a:pt x="61" y="411"/>
                  </a:cubicBezTo>
                  <a:cubicBezTo>
                    <a:pt x="61" y="206"/>
                    <a:pt x="363" y="24"/>
                    <a:pt x="725" y="24"/>
                  </a:cubicBezTo>
                  <a:close/>
                  <a:moveTo>
                    <a:pt x="713" y="0"/>
                  </a:moveTo>
                  <a:cubicBezTo>
                    <a:pt x="314" y="0"/>
                    <a:pt x="0" y="182"/>
                    <a:pt x="0" y="411"/>
                  </a:cubicBezTo>
                  <a:cubicBezTo>
                    <a:pt x="0" y="641"/>
                    <a:pt x="302" y="822"/>
                    <a:pt x="689" y="822"/>
                  </a:cubicBezTo>
                  <a:lnTo>
                    <a:pt x="665" y="1427"/>
                  </a:lnTo>
                  <a:cubicBezTo>
                    <a:pt x="665" y="1439"/>
                    <a:pt x="689" y="1451"/>
                    <a:pt x="713" y="1451"/>
                  </a:cubicBezTo>
                  <a:cubicBezTo>
                    <a:pt x="738" y="1451"/>
                    <a:pt x="762" y="1439"/>
                    <a:pt x="762" y="1427"/>
                  </a:cubicBezTo>
                  <a:lnTo>
                    <a:pt x="750" y="822"/>
                  </a:lnTo>
                  <a:cubicBezTo>
                    <a:pt x="1124" y="822"/>
                    <a:pt x="1439" y="629"/>
                    <a:pt x="1439" y="411"/>
                  </a:cubicBezTo>
                  <a:cubicBezTo>
                    <a:pt x="1439" y="182"/>
                    <a:pt x="1112" y="0"/>
                    <a:pt x="71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2"/>
            <p:cNvSpPr/>
            <p:nvPr/>
          </p:nvSpPr>
          <p:spPr>
            <a:xfrm>
              <a:off x="3678709" y="2690863"/>
              <a:ext cx="208219" cy="106223"/>
            </a:xfrm>
            <a:custGeom>
              <a:rect b="b" l="l" r="r" t="t"/>
              <a:pathLst>
                <a:path extrusionOk="0" h="1684" w="3301">
                  <a:moveTo>
                    <a:pt x="1710" y="1"/>
                  </a:moveTo>
                  <a:cubicBezTo>
                    <a:pt x="1358" y="1"/>
                    <a:pt x="1004" y="85"/>
                    <a:pt x="678" y="254"/>
                  </a:cubicBezTo>
                  <a:cubicBezTo>
                    <a:pt x="351" y="436"/>
                    <a:pt x="218" y="690"/>
                    <a:pt x="267" y="943"/>
                  </a:cubicBezTo>
                  <a:cubicBezTo>
                    <a:pt x="267" y="968"/>
                    <a:pt x="1" y="1040"/>
                    <a:pt x="13" y="1064"/>
                  </a:cubicBezTo>
                  <a:cubicBezTo>
                    <a:pt x="37" y="1100"/>
                    <a:pt x="315" y="1088"/>
                    <a:pt x="339" y="1113"/>
                  </a:cubicBezTo>
                  <a:cubicBezTo>
                    <a:pt x="424" y="1246"/>
                    <a:pt x="545" y="1354"/>
                    <a:pt x="678" y="1439"/>
                  </a:cubicBezTo>
                  <a:cubicBezTo>
                    <a:pt x="1004" y="1602"/>
                    <a:pt x="1358" y="1684"/>
                    <a:pt x="1710" y="1684"/>
                  </a:cubicBezTo>
                  <a:cubicBezTo>
                    <a:pt x="2062" y="1684"/>
                    <a:pt x="2412" y="1602"/>
                    <a:pt x="2732" y="1439"/>
                  </a:cubicBezTo>
                  <a:cubicBezTo>
                    <a:pt x="3300" y="1113"/>
                    <a:pt x="3300" y="581"/>
                    <a:pt x="2732" y="254"/>
                  </a:cubicBezTo>
                  <a:cubicBezTo>
                    <a:pt x="2412" y="85"/>
                    <a:pt x="2062" y="1"/>
                    <a:pt x="171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2"/>
            <p:cNvSpPr/>
            <p:nvPr/>
          </p:nvSpPr>
          <p:spPr>
            <a:xfrm>
              <a:off x="3717627" y="2730538"/>
              <a:ext cx="137257" cy="29773"/>
            </a:xfrm>
            <a:custGeom>
              <a:rect b="b" l="l" r="r" t="t"/>
              <a:pathLst>
                <a:path extrusionOk="0" h="472" w="2176">
                  <a:moveTo>
                    <a:pt x="1451" y="0"/>
                  </a:moveTo>
                  <a:lnTo>
                    <a:pt x="0" y="109"/>
                  </a:lnTo>
                  <a:lnTo>
                    <a:pt x="955" y="169"/>
                  </a:lnTo>
                  <a:lnTo>
                    <a:pt x="774" y="471"/>
                  </a:lnTo>
                  <a:lnTo>
                    <a:pt x="2176" y="387"/>
                  </a:lnTo>
                  <a:lnTo>
                    <a:pt x="1269" y="314"/>
                  </a:lnTo>
                  <a:lnTo>
                    <a:pt x="1451" y="0"/>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2"/>
            <p:cNvSpPr/>
            <p:nvPr/>
          </p:nvSpPr>
          <p:spPr>
            <a:xfrm>
              <a:off x="3825867" y="2721771"/>
              <a:ext cx="103006" cy="54184"/>
            </a:xfrm>
            <a:custGeom>
              <a:rect b="b" l="l" r="r" t="t"/>
              <a:pathLst>
                <a:path extrusionOk="0" h="859" w="1633">
                  <a:moveTo>
                    <a:pt x="816" y="0"/>
                  </a:moveTo>
                  <a:cubicBezTo>
                    <a:pt x="635" y="0"/>
                    <a:pt x="454" y="42"/>
                    <a:pt x="291" y="127"/>
                  </a:cubicBezTo>
                  <a:cubicBezTo>
                    <a:pt x="1" y="284"/>
                    <a:pt x="1" y="562"/>
                    <a:pt x="291" y="731"/>
                  </a:cubicBezTo>
                  <a:cubicBezTo>
                    <a:pt x="454" y="816"/>
                    <a:pt x="635" y="858"/>
                    <a:pt x="816" y="858"/>
                  </a:cubicBezTo>
                  <a:cubicBezTo>
                    <a:pt x="998" y="858"/>
                    <a:pt x="1179" y="816"/>
                    <a:pt x="1342" y="731"/>
                  </a:cubicBezTo>
                  <a:cubicBezTo>
                    <a:pt x="1632" y="562"/>
                    <a:pt x="1632" y="284"/>
                    <a:pt x="1342" y="127"/>
                  </a:cubicBezTo>
                  <a:cubicBezTo>
                    <a:pt x="1179" y="42"/>
                    <a:pt x="998" y="0"/>
                    <a:pt x="816"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2"/>
            <p:cNvSpPr/>
            <p:nvPr/>
          </p:nvSpPr>
          <p:spPr>
            <a:xfrm>
              <a:off x="3857910" y="2732052"/>
              <a:ext cx="56454" cy="27502"/>
            </a:xfrm>
            <a:custGeom>
              <a:rect b="b" l="l" r="r" t="t"/>
              <a:pathLst>
                <a:path extrusionOk="0" h="436" w="895">
                  <a:moveTo>
                    <a:pt x="508" y="0"/>
                  </a:moveTo>
                  <a:lnTo>
                    <a:pt x="447" y="37"/>
                  </a:lnTo>
                  <a:lnTo>
                    <a:pt x="737" y="206"/>
                  </a:lnTo>
                  <a:lnTo>
                    <a:pt x="0" y="387"/>
                  </a:lnTo>
                  <a:lnTo>
                    <a:pt x="85" y="435"/>
                  </a:lnTo>
                  <a:lnTo>
                    <a:pt x="858" y="242"/>
                  </a:lnTo>
                  <a:lnTo>
                    <a:pt x="895" y="218"/>
                  </a:lnTo>
                  <a:lnTo>
                    <a:pt x="50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2"/>
            <p:cNvSpPr/>
            <p:nvPr/>
          </p:nvSpPr>
          <p:spPr>
            <a:xfrm>
              <a:off x="2647216" y="2317510"/>
              <a:ext cx="219636" cy="123380"/>
            </a:xfrm>
            <a:custGeom>
              <a:rect b="b" l="l" r="r" t="t"/>
              <a:pathLst>
                <a:path extrusionOk="0" h="1956" w="3482">
                  <a:moveTo>
                    <a:pt x="1705" y="0"/>
                  </a:moveTo>
                  <a:cubicBezTo>
                    <a:pt x="1593" y="0"/>
                    <a:pt x="1481" y="27"/>
                    <a:pt x="1378" y="82"/>
                  </a:cubicBezTo>
                  <a:lnTo>
                    <a:pt x="182" y="771"/>
                  </a:lnTo>
                  <a:cubicBezTo>
                    <a:pt x="0" y="831"/>
                    <a:pt x="0" y="1085"/>
                    <a:pt x="182" y="1145"/>
                  </a:cubicBezTo>
                  <a:lnTo>
                    <a:pt x="1451" y="1883"/>
                  </a:lnTo>
                  <a:cubicBezTo>
                    <a:pt x="1553" y="1931"/>
                    <a:pt x="1665" y="1955"/>
                    <a:pt x="1777" y="1955"/>
                  </a:cubicBezTo>
                  <a:cubicBezTo>
                    <a:pt x="1889" y="1955"/>
                    <a:pt x="2001" y="1931"/>
                    <a:pt x="2103" y="1883"/>
                  </a:cubicBezTo>
                  <a:lnTo>
                    <a:pt x="3300" y="1194"/>
                  </a:lnTo>
                  <a:cubicBezTo>
                    <a:pt x="3481" y="1133"/>
                    <a:pt x="3481" y="867"/>
                    <a:pt x="3300" y="807"/>
                  </a:cubicBezTo>
                  <a:lnTo>
                    <a:pt x="2031" y="82"/>
                  </a:lnTo>
                  <a:cubicBezTo>
                    <a:pt x="1928" y="27"/>
                    <a:pt x="1816" y="0"/>
                    <a:pt x="1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2"/>
            <p:cNvSpPr/>
            <p:nvPr/>
          </p:nvSpPr>
          <p:spPr>
            <a:xfrm>
              <a:off x="2642611" y="2313852"/>
              <a:ext cx="228782" cy="130444"/>
            </a:xfrm>
            <a:custGeom>
              <a:rect b="b" l="l" r="r" t="t"/>
              <a:pathLst>
                <a:path extrusionOk="0" h="2068" w="3627">
                  <a:moveTo>
                    <a:pt x="1711" y="297"/>
                  </a:moveTo>
                  <a:cubicBezTo>
                    <a:pt x="1771" y="297"/>
                    <a:pt x="1832" y="309"/>
                    <a:pt x="1886" y="333"/>
                  </a:cubicBezTo>
                  <a:cubicBezTo>
                    <a:pt x="1983" y="369"/>
                    <a:pt x="1983" y="502"/>
                    <a:pt x="1886" y="538"/>
                  </a:cubicBezTo>
                  <a:cubicBezTo>
                    <a:pt x="1826" y="569"/>
                    <a:pt x="1765" y="584"/>
                    <a:pt x="1707" y="584"/>
                  </a:cubicBezTo>
                  <a:cubicBezTo>
                    <a:pt x="1648" y="584"/>
                    <a:pt x="1590" y="569"/>
                    <a:pt x="1536" y="538"/>
                  </a:cubicBezTo>
                  <a:cubicBezTo>
                    <a:pt x="1439" y="502"/>
                    <a:pt x="1439" y="369"/>
                    <a:pt x="1536" y="333"/>
                  </a:cubicBezTo>
                  <a:cubicBezTo>
                    <a:pt x="1590" y="309"/>
                    <a:pt x="1651" y="297"/>
                    <a:pt x="1711" y="297"/>
                  </a:cubicBezTo>
                  <a:close/>
                  <a:moveTo>
                    <a:pt x="2176" y="526"/>
                  </a:moveTo>
                  <a:lnTo>
                    <a:pt x="3180" y="1107"/>
                  </a:lnTo>
                  <a:lnTo>
                    <a:pt x="3095" y="1155"/>
                  </a:lnTo>
                  <a:lnTo>
                    <a:pt x="2092" y="575"/>
                  </a:lnTo>
                  <a:lnTo>
                    <a:pt x="2176" y="526"/>
                  </a:lnTo>
                  <a:close/>
                  <a:moveTo>
                    <a:pt x="1947" y="659"/>
                  </a:moveTo>
                  <a:lnTo>
                    <a:pt x="2950" y="1240"/>
                  </a:lnTo>
                  <a:lnTo>
                    <a:pt x="2853" y="1288"/>
                  </a:lnTo>
                  <a:lnTo>
                    <a:pt x="1850" y="708"/>
                  </a:lnTo>
                  <a:lnTo>
                    <a:pt x="1947" y="659"/>
                  </a:lnTo>
                  <a:close/>
                  <a:moveTo>
                    <a:pt x="871" y="490"/>
                  </a:moveTo>
                  <a:lnTo>
                    <a:pt x="2769" y="1578"/>
                  </a:lnTo>
                  <a:lnTo>
                    <a:pt x="2031" y="2001"/>
                  </a:lnTo>
                  <a:cubicBezTo>
                    <a:pt x="1971" y="2031"/>
                    <a:pt x="1904" y="2046"/>
                    <a:pt x="1839" y="2046"/>
                  </a:cubicBezTo>
                  <a:cubicBezTo>
                    <a:pt x="1775" y="2046"/>
                    <a:pt x="1711" y="2031"/>
                    <a:pt x="1657" y="2001"/>
                  </a:cubicBezTo>
                  <a:lnTo>
                    <a:pt x="146" y="1131"/>
                  </a:lnTo>
                  <a:cubicBezTo>
                    <a:pt x="37" y="1094"/>
                    <a:pt x="37" y="949"/>
                    <a:pt x="146" y="913"/>
                  </a:cubicBezTo>
                  <a:lnTo>
                    <a:pt x="871" y="490"/>
                  </a:lnTo>
                  <a:close/>
                  <a:moveTo>
                    <a:pt x="1776" y="1"/>
                  </a:moveTo>
                  <a:cubicBezTo>
                    <a:pt x="1699" y="1"/>
                    <a:pt x="1620" y="19"/>
                    <a:pt x="1548" y="55"/>
                  </a:cubicBezTo>
                  <a:lnTo>
                    <a:pt x="122" y="889"/>
                  </a:lnTo>
                  <a:cubicBezTo>
                    <a:pt x="1" y="925"/>
                    <a:pt x="1" y="1107"/>
                    <a:pt x="122" y="1143"/>
                  </a:cubicBezTo>
                  <a:lnTo>
                    <a:pt x="1632" y="2013"/>
                  </a:lnTo>
                  <a:cubicBezTo>
                    <a:pt x="1699" y="2049"/>
                    <a:pt x="1775" y="2067"/>
                    <a:pt x="1850" y="2067"/>
                  </a:cubicBezTo>
                  <a:cubicBezTo>
                    <a:pt x="1926" y="2067"/>
                    <a:pt x="2001" y="2049"/>
                    <a:pt x="2068" y="2013"/>
                  </a:cubicBezTo>
                  <a:lnTo>
                    <a:pt x="3506" y="1191"/>
                  </a:lnTo>
                  <a:cubicBezTo>
                    <a:pt x="3627" y="1143"/>
                    <a:pt x="3627" y="974"/>
                    <a:pt x="3506" y="925"/>
                  </a:cubicBezTo>
                  <a:lnTo>
                    <a:pt x="1995" y="55"/>
                  </a:lnTo>
                  <a:cubicBezTo>
                    <a:pt x="1929" y="19"/>
                    <a:pt x="1853" y="1"/>
                    <a:pt x="1776"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2"/>
            <p:cNvSpPr/>
            <p:nvPr/>
          </p:nvSpPr>
          <p:spPr>
            <a:xfrm>
              <a:off x="2930809" y="2450539"/>
              <a:ext cx="83956" cy="42262"/>
            </a:xfrm>
            <a:custGeom>
              <a:rect b="b" l="l" r="r" t="t"/>
              <a:pathLst>
                <a:path extrusionOk="0" h="670" w="1331">
                  <a:moveTo>
                    <a:pt x="688" y="21"/>
                  </a:moveTo>
                  <a:cubicBezTo>
                    <a:pt x="807" y="21"/>
                    <a:pt x="925" y="52"/>
                    <a:pt x="1028" y="112"/>
                  </a:cubicBezTo>
                  <a:cubicBezTo>
                    <a:pt x="1161" y="197"/>
                    <a:pt x="1330" y="342"/>
                    <a:pt x="1028" y="523"/>
                  </a:cubicBezTo>
                  <a:cubicBezTo>
                    <a:pt x="899" y="604"/>
                    <a:pt x="752" y="644"/>
                    <a:pt x="603" y="644"/>
                  </a:cubicBezTo>
                  <a:cubicBezTo>
                    <a:pt x="485" y="644"/>
                    <a:pt x="366" y="619"/>
                    <a:pt x="254" y="571"/>
                  </a:cubicBezTo>
                  <a:cubicBezTo>
                    <a:pt x="49" y="450"/>
                    <a:pt x="85" y="269"/>
                    <a:pt x="339" y="112"/>
                  </a:cubicBezTo>
                  <a:cubicBezTo>
                    <a:pt x="448" y="52"/>
                    <a:pt x="569" y="21"/>
                    <a:pt x="688" y="21"/>
                  </a:cubicBezTo>
                  <a:close/>
                  <a:moveTo>
                    <a:pt x="677" y="0"/>
                  </a:moveTo>
                  <a:cubicBezTo>
                    <a:pt x="548" y="0"/>
                    <a:pt x="418" y="33"/>
                    <a:pt x="303" y="100"/>
                  </a:cubicBezTo>
                  <a:cubicBezTo>
                    <a:pt x="25" y="257"/>
                    <a:pt x="1" y="450"/>
                    <a:pt x="230" y="583"/>
                  </a:cubicBezTo>
                  <a:cubicBezTo>
                    <a:pt x="347" y="642"/>
                    <a:pt x="470" y="670"/>
                    <a:pt x="593" y="670"/>
                  </a:cubicBezTo>
                  <a:cubicBezTo>
                    <a:pt x="751" y="670"/>
                    <a:pt x="909" y="623"/>
                    <a:pt x="1052" y="535"/>
                  </a:cubicBezTo>
                  <a:cubicBezTo>
                    <a:pt x="1294" y="402"/>
                    <a:pt x="1294" y="233"/>
                    <a:pt x="1052" y="100"/>
                  </a:cubicBezTo>
                  <a:cubicBezTo>
                    <a:pt x="937" y="33"/>
                    <a:pt x="807" y="0"/>
                    <a:pt x="677"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2"/>
            <p:cNvSpPr/>
            <p:nvPr/>
          </p:nvSpPr>
          <p:spPr>
            <a:xfrm>
              <a:off x="2981901" y="2485043"/>
              <a:ext cx="56454" cy="29331"/>
            </a:xfrm>
            <a:custGeom>
              <a:rect b="b" l="l" r="r" t="t"/>
              <a:pathLst>
                <a:path extrusionOk="0" h="465" w="895">
                  <a:moveTo>
                    <a:pt x="475" y="23"/>
                  </a:moveTo>
                  <a:cubicBezTo>
                    <a:pt x="553" y="23"/>
                    <a:pt x="631" y="44"/>
                    <a:pt x="701" y="85"/>
                  </a:cubicBezTo>
                  <a:cubicBezTo>
                    <a:pt x="786" y="133"/>
                    <a:pt x="895" y="242"/>
                    <a:pt x="689" y="351"/>
                  </a:cubicBezTo>
                  <a:cubicBezTo>
                    <a:pt x="606" y="406"/>
                    <a:pt x="508" y="434"/>
                    <a:pt x="407" y="434"/>
                  </a:cubicBezTo>
                  <a:cubicBezTo>
                    <a:pt x="331" y="434"/>
                    <a:pt x="254" y="418"/>
                    <a:pt x="182" y="387"/>
                  </a:cubicBezTo>
                  <a:cubicBezTo>
                    <a:pt x="49" y="302"/>
                    <a:pt x="73" y="193"/>
                    <a:pt x="242" y="97"/>
                  </a:cubicBezTo>
                  <a:cubicBezTo>
                    <a:pt x="311" y="47"/>
                    <a:pt x="392" y="23"/>
                    <a:pt x="475" y="23"/>
                  </a:cubicBezTo>
                  <a:close/>
                  <a:moveTo>
                    <a:pt x="478" y="0"/>
                  </a:moveTo>
                  <a:cubicBezTo>
                    <a:pt x="387" y="0"/>
                    <a:pt x="297" y="24"/>
                    <a:pt x="218" y="73"/>
                  </a:cubicBezTo>
                  <a:cubicBezTo>
                    <a:pt x="25" y="181"/>
                    <a:pt x="0" y="314"/>
                    <a:pt x="158" y="399"/>
                  </a:cubicBezTo>
                  <a:cubicBezTo>
                    <a:pt x="240" y="443"/>
                    <a:pt x="330" y="465"/>
                    <a:pt x="420" y="465"/>
                  </a:cubicBezTo>
                  <a:cubicBezTo>
                    <a:pt x="527" y="465"/>
                    <a:pt x="634" y="434"/>
                    <a:pt x="726" y="375"/>
                  </a:cubicBezTo>
                  <a:cubicBezTo>
                    <a:pt x="895" y="278"/>
                    <a:pt x="895" y="169"/>
                    <a:pt x="738" y="73"/>
                  </a:cubicBezTo>
                  <a:cubicBezTo>
                    <a:pt x="659" y="24"/>
                    <a:pt x="568" y="0"/>
                    <a:pt x="47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2"/>
            <p:cNvSpPr/>
            <p:nvPr/>
          </p:nvSpPr>
          <p:spPr>
            <a:xfrm>
              <a:off x="2853035" y="2477726"/>
              <a:ext cx="151828" cy="63708"/>
            </a:xfrm>
            <a:custGeom>
              <a:rect b="b" l="l" r="r" t="t"/>
              <a:pathLst>
                <a:path extrusionOk="0" h="1010" w="2407">
                  <a:moveTo>
                    <a:pt x="656" y="21"/>
                  </a:moveTo>
                  <a:cubicBezTo>
                    <a:pt x="887" y="21"/>
                    <a:pt x="1140" y="94"/>
                    <a:pt x="1330" y="201"/>
                  </a:cubicBezTo>
                  <a:cubicBezTo>
                    <a:pt x="1632" y="382"/>
                    <a:pt x="1778" y="624"/>
                    <a:pt x="1475" y="805"/>
                  </a:cubicBezTo>
                  <a:lnTo>
                    <a:pt x="1451" y="817"/>
                  </a:lnTo>
                  <a:cubicBezTo>
                    <a:pt x="1402" y="840"/>
                    <a:pt x="1346" y="852"/>
                    <a:pt x="1284" y="852"/>
                  </a:cubicBezTo>
                  <a:cubicBezTo>
                    <a:pt x="1116" y="852"/>
                    <a:pt x="899" y="770"/>
                    <a:pt x="617" y="612"/>
                  </a:cubicBezTo>
                  <a:cubicBezTo>
                    <a:pt x="303" y="430"/>
                    <a:pt x="49" y="249"/>
                    <a:pt x="291" y="104"/>
                  </a:cubicBezTo>
                  <a:cubicBezTo>
                    <a:pt x="393" y="46"/>
                    <a:pt x="521" y="21"/>
                    <a:pt x="656" y="21"/>
                  </a:cubicBezTo>
                  <a:close/>
                  <a:moveTo>
                    <a:pt x="1632" y="430"/>
                  </a:moveTo>
                  <a:cubicBezTo>
                    <a:pt x="1862" y="430"/>
                    <a:pt x="2092" y="515"/>
                    <a:pt x="2261" y="672"/>
                  </a:cubicBezTo>
                  <a:cubicBezTo>
                    <a:pt x="2358" y="757"/>
                    <a:pt x="2333" y="902"/>
                    <a:pt x="2213" y="950"/>
                  </a:cubicBezTo>
                  <a:lnTo>
                    <a:pt x="2201" y="962"/>
                  </a:lnTo>
                  <a:cubicBezTo>
                    <a:pt x="2165" y="975"/>
                    <a:pt x="2126" y="982"/>
                    <a:pt x="2084" y="982"/>
                  </a:cubicBezTo>
                  <a:cubicBezTo>
                    <a:pt x="1970" y="982"/>
                    <a:pt x="1830" y="932"/>
                    <a:pt x="1645" y="817"/>
                  </a:cubicBezTo>
                  <a:lnTo>
                    <a:pt x="1572" y="781"/>
                  </a:lnTo>
                  <a:cubicBezTo>
                    <a:pt x="1693" y="708"/>
                    <a:pt x="1717" y="539"/>
                    <a:pt x="1632" y="430"/>
                  </a:cubicBezTo>
                  <a:close/>
                  <a:moveTo>
                    <a:pt x="655" y="0"/>
                  </a:moveTo>
                  <a:cubicBezTo>
                    <a:pt x="508" y="0"/>
                    <a:pt x="369" y="28"/>
                    <a:pt x="255" y="92"/>
                  </a:cubicBezTo>
                  <a:cubicBezTo>
                    <a:pt x="1" y="249"/>
                    <a:pt x="267" y="442"/>
                    <a:pt x="593" y="624"/>
                  </a:cubicBezTo>
                  <a:cubicBezTo>
                    <a:pt x="800" y="746"/>
                    <a:pt x="1059" y="876"/>
                    <a:pt x="1288" y="876"/>
                  </a:cubicBezTo>
                  <a:cubicBezTo>
                    <a:pt x="1354" y="876"/>
                    <a:pt x="1417" y="865"/>
                    <a:pt x="1475" y="841"/>
                  </a:cubicBezTo>
                  <a:lnTo>
                    <a:pt x="1512" y="817"/>
                  </a:lnTo>
                  <a:lnTo>
                    <a:pt x="1548" y="805"/>
                  </a:lnTo>
                  <a:lnTo>
                    <a:pt x="1608" y="841"/>
                  </a:lnTo>
                  <a:cubicBezTo>
                    <a:pt x="1758" y="926"/>
                    <a:pt x="1930" y="1010"/>
                    <a:pt x="2084" y="1010"/>
                  </a:cubicBezTo>
                  <a:cubicBezTo>
                    <a:pt x="2128" y="1010"/>
                    <a:pt x="2172" y="1003"/>
                    <a:pt x="2213" y="986"/>
                  </a:cubicBezTo>
                  <a:lnTo>
                    <a:pt x="2237" y="974"/>
                  </a:lnTo>
                  <a:cubicBezTo>
                    <a:pt x="2370" y="926"/>
                    <a:pt x="2406" y="757"/>
                    <a:pt x="2297" y="672"/>
                  </a:cubicBezTo>
                  <a:cubicBezTo>
                    <a:pt x="2126" y="501"/>
                    <a:pt x="1901" y="405"/>
                    <a:pt x="1663" y="405"/>
                  </a:cubicBezTo>
                  <a:cubicBezTo>
                    <a:pt x="1649" y="405"/>
                    <a:pt x="1635" y="406"/>
                    <a:pt x="1620" y="406"/>
                  </a:cubicBezTo>
                  <a:cubicBezTo>
                    <a:pt x="1548" y="322"/>
                    <a:pt x="1463" y="249"/>
                    <a:pt x="1354" y="189"/>
                  </a:cubicBezTo>
                  <a:cubicBezTo>
                    <a:pt x="1159" y="76"/>
                    <a:pt x="898" y="0"/>
                    <a:pt x="655"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2"/>
            <p:cNvSpPr/>
            <p:nvPr/>
          </p:nvSpPr>
          <p:spPr>
            <a:xfrm>
              <a:off x="3055070" y="2547552"/>
              <a:ext cx="216608" cy="124515"/>
            </a:xfrm>
            <a:custGeom>
              <a:rect b="b" l="l" r="r" t="t"/>
              <a:pathLst>
                <a:path extrusionOk="0" h="1974" w="3434">
                  <a:moveTo>
                    <a:pt x="1838" y="49"/>
                  </a:moveTo>
                  <a:lnTo>
                    <a:pt x="3373" y="931"/>
                  </a:lnTo>
                  <a:lnTo>
                    <a:pt x="3119" y="1245"/>
                  </a:lnTo>
                  <a:lnTo>
                    <a:pt x="1294" y="182"/>
                  </a:lnTo>
                  <a:lnTo>
                    <a:pt x="1838" y="49"/>
                  </a:lnTo>
                  <a:close/>
                  <a:moveTo>
                    <a:pt x="1258" y="230"/>
                  </a:moveTo>
                  <a:lnTo>
                    <a:pt x="3083" y="1294"/>
                  </a:lnTo>
                  <a:lnTo>
                    <a:pt x="3035" y="1318"/>
                  </a:lnTo>
                  <a:lnTo>
                    <a:pt x="2998" y="1342"/>
                  </a:lnTo>
                  <a:lnTo>
                    <a:pt x="2974" y="1354"/>
                  </a:lnTo>
                  <a:cubicBezTo>
                    <a:pt x="2938" y="1378"/>
                    <a:pt x="2890" y="1390"/>
                    <a:pt x="2841" y="1390"/>
                  </a:cubicBezTo>
                  <a:cubicBezTo>
                    <a:pt x="2757" y="1414"/>
                    <a:pt x="2684" y="1426"/>
                    <a:pt x="2612" y="1426"/>
                  </a:cubicBezTo>
                  <a:cubicBezTo>
                    <a:pt x="2563" y="1426"/>
                    <a:pt x="2515" y="1426"/>
                    <a:pt x="2466" y="1414"/>
                  </a:cubicBezTo>
                  <a:lnTo>
                    <a:pt x="2442" y="1414"/>
                  </a:lnTo>
                  <a:cubicBezTo>
                    <a:pt x="2346" y="1402"/>
                    <a:pt x="2273" y="1366"/>
                    <a:pt x="2201" y="1318"/>
                  </a:cubicBezTo>
                  <a:lnTo>
                    <a:pt x="2188" y="1306"/>
                  </a:lnTo>
                  <a:lnTo>
                    <a:pt x="2164" y="1294"/>
                  </a:lnTo>
                  <a:cubicBezTo>
                    <a:pt x="2152" y="1281"/>
                    <a:pt x="2140" y="1269"/>
                    <a:pt x="2140" y="1257"/>
                  </a:cubicBezTo>
                  <a:cubicBezTo>
                    <a:pt x="2128" y="1245"/>
                    <a:pt x="2116" y="1233"/>
                    <a:pt x="2116" y="1221"/>
                  </a:cubicBezTo>
                  <a:lnTo>
                    <a:pt x="2116" y="1209"/>
                  </a:lnTo>
                  <a:lnTo>
                    <a:pt x="2104" y="1209"/>
                  </a:lnTo>
                  <a:cubicBezTo>
                    <a:pt x="2019" y="1197"/>
                    <a:pt x="1947" y="1173"/>
                    <a:pt x="1874" y="1136"/>
                  </a:cubicBezTo>
                  <a:cubicBezTo>
                    <a:pt x="1826" y="1112"/>
                    <a:pt x="1778" y="1064"/>
                    <a:pt x="1753" y="1016"/>
                  </a:cubicBezTo>
                  <a:lnTo>
                    <a:pt x="1753" y="1003"/>
                  </a:lnTo>
                  <a:lnTo>
                    <a:pt x="1729" y="1003"/>
                  </a:lnTo>
                  <a:cubicBezTo>
                    <a:pt x="1657" y="991"/>
                    <a:pt x="1584" y="967"/>
                    <a:pt x="1512" y="931"/>
                  </a:cubicBezTo>
                  <a:cubicBezTo>
                    <a:pt x="1451" y="895"/>
                    <a:pt x="1415" y="858"/>
                    <a:pt x="1379" y="798"/>
                  </a:cubicBezTo>
                  <a:lnTo>
                    <a:pt x="1379" y="786"/>
                  </a:lnTo>
                  <a:lnTo>
                    <a:pt x="1367" y="786"/>
                  </a:lnTo>
                  <a:cubicBezTo>
                    <a:pt x="1282" y="774"/>
                    <a:pt x="1197" y="750"/>
                    <a:pt x="1125" y="701"/>
                  </a:cubicBezTo>
                  <a:lnTo>
                    <a:pt x="1101" y="689"/>
                  </a:lnTo>
                  <a:lnTo>
                    <a:pt x="1076" y="665"/>
                  </a:lnTo>
                  <a:cubicBezTo>
                    <a:pt x="1064" y="653"/>
                    <a:pt x="1052" y="641"/>
                    <a:pt x="1052" y="641"/>
                  </a:cubicBezTo>
                  <a:lnTo>
                    <a:pt x="1040" y="629"/>
                  </a:lnTo>
                  <a:cubicBezTo>
                    <a:pt x="1016" y="592"/>
                    <a:pt x="1004" y="556"/>
                    <a:pt x="1004" y="520"/>
                  </a:cubicBezTo>
                  <a:cubicBezTo>
                    <a:pt x="992" y="460"/>
                    <a:pt x="1016" y="399"/>
                    <a:pt x="1064" y="351"/>
                  </a:cubicBezTo>
                  <a:cubicBezTo>
                    <a:pt x="1064" y="339"/>
                    <a:pt x="1161" y="290"/>
                    <a:pt x="1258" y="230"/>
                  </a:cubicBezTo>
                  <a:close/>
                  <a:moveTo>
                    <a:pt x="1246" y="1028"/>
                  </a:moveTo>
                  <a:lnTo>
                    <a:pt x="1669" y="1269"/>
                  </a:lnTo>
                  <a:lnTo>
                    <a:pt x="968" y="1680"/>
                  </a:lnTo>
                  <a:lnTo>
                    <a:pt x="545" y="1426"/>
                  </a:lnTo>
                  <a:lnTo>
                    <a:pt x="1246" y="1028"/>
                  </a:lnTo>
                  <a:close/>
                  <a:moveTo>
                    <a:pt x="956" y="605"/>
                  </a:moveTo>
                  <a:lnTo>
                    <a:pt x="980" y="629"/>
                  </a:lnTo>
                  <a:lnTo>
                    <a:pt x="980" y="641"/>
                  </a:lnTo>
                  <a:cubicBezTo>
                    <a:pt x="1004" y="665"/>
                    <a:pt x="1040" y="689"/>
                    <a:pt x="1076" y="713"/>
                  </a:cubicBezTo>
                  <a:lnTo>
                    <a:pt x="1089" y="725"/>
                  </a:lnTo>
                  <a:lnTo>
                    <a:pt x="1137" y="738"/>
                  </a:lnTo>
                  <a:lnTo>
                    <a:pt x="1185" y="762"/>
                  </a:lnTo>
                  <a:lnTo>
                    <a:pt x="1197" y="762"/>
                  </a:lnTo>
                  <a:cubicBezTo>
                    <a:pt x="1222" y="774"/>
                    <a:pt x="1258" y="774"/>
                    <a:pt x="1294" y="786"/>
                  </a:cubicBezTo>
                  <a:cubicBezTo>
                    <a:pt x="1330" y="846"/>
                    <a:pt x="1379" y="883"/>
                    <a:pt x="1439" y="919"/>
                  </a:cubicBezTo>
                  <a:cubicBezTo>
                    <a:pt x="1512" y="955"/>
                    <a:pt x="1596" y="991"/>
                    <a:pt x="1669" y="1003"/>
                  </a:cubicBezTo>
                  <a:cubicBezTo>
                    <a:pt x="1705" y="1052"/>
                    <a:pt x="1753" y="1100"/>
                    <a:pt x="1814" y="1136"/>
                  </a:cubicBezTo>
                  <a:cubicBezTo>
                    <a:pt x="1886" y="1173"/>
                    <a:pt x="1959" y="1197"/>
                    <a:pt x="2043" y="1221"/>
                  </a:cubicBezTo>
                  <a:lnTo>
                    <a:pt x="2068" y="1257"/>
                  </a:lnTo>
                  <a:cubicBezTo>
                    <a:pt x="2080" y="1257"/>
                    <a:pt x="2080" y="1269"/>
                    <a:pt x="2092" y="1281"/>
                  </a:cubicBezTo>
                  <a:cubicBezTo>
                    <a:pt x="2104" y="1281"/>
                    <a:pt x="2104" y="1294"/>
                    <a:pt x="2104" y="1294"/>
                  </a:cubicBezTo>
                  <a:lnTo>
                    <a:pt x="2128" y="1306"/>
                  </a:lnTo>
                  <a:lnTo>
                    <a:pt x="2152" y="1330"/>
                  </a:lnTo>
                  <a:cubicBezTo>
                    <a:pt x="2152" y="1330"/>
                    <a:pt x="2164" y="1330"/>
                    <a:pt x="2164" y="1342"/>
                  </a:cubicBezTo>
                  <a:lnTo>
                    <a:pt x="2176" y="1342"/>
                  </a:lnTo>
                  <a:cubicBezTo>
                    <a:pt x="2188" y="1354"/>
                    <a:pt x="2188" y="1354"/>
                    <a:pt x="2201" y="1354"/>
                  </a:cubicBezTo>
                  <a:cubicBezTo>
                    <a:pt x="2249" y="1378"/>
                    <a:pt x="2297" y="1402"/>
                    <a:pt x="2346" y="1414"/>
                  </a:cubicBezTo>
                  <a:lnTo>
                    <a:pt x="1536" y="1922"/>
                  </a:lnTo>
                  <a:cubicBezTo>
                    <a:pt x="1506" y="1934"/>
                    <a:pt x="1475" y="1940"/>
                    <a:pt x="1445" y="1940"/>
                  </a:cubicBezTo>
                  <a:cubicBezTo>
                    <a:pt x="1415" y="1940"/>
                    <a:pt x="1385" y="1934"/>
                    <a:pt x="1354" y="1922"/>
                  </a:cubicBezTo>
                  <a:lnTo>
                    <a:pt x="992" y="1717"/>
                  </a:lnTo>
                  <a:lnTo>
                    <a:pt x="1741" y="1269"/>
                  </a:lnTo>
                  <a:lnTo>
                    <a:pt x="1234" y="967"/>
                  </a:lnTo>
                  <a:lnTo>
                    <a:pt x="484" y="1414"/>
                  </a:lnTo>
                  <a:lnTo>
                    <a:pt x="110" y="1197"/>
                  </a:lnTo>
                  <a:cubicBezTo>
                    <a:pt x="61" y="1173"/>
                    <a:pt x="61" y="1124"/>
                    <a:pt x="110" y="1100"/>
                  </a:cubicBezTo>
                  <a:lnTo>
                    <a:pt x="956" y="605"/>
                  </a:lnTo>
                  <a:close/>
                  <a:moveTo>
                    <a:pt x="1850" y="0"/>
                  </a:moveTo>
                  <a:lnTo>
                    <a:pt x="1246" y="157"/>
                  </a:lnTo>
                  <a:lnTo>
                    <a:pt x="1222" y="169"/>
                  </a:lnTo>
                  <a:cubicBezTo>
                    <a:pt x="1161" y="218"/>
                    <a:pt x="1004" y="302"/>
                    <a:pt x="992" y="314"/>
                  </a:cubicBezTo>
                  <a:cubicBezTo>
                    <a:pt x="944" y="363"/>
                    <a:pt x="919" y="435"/>
                    <a:pt x="919" y="508"/>
                  </a:cubicBezTo>
                  <a:cubicBezTo>
                    <a:pt x="931" y="532"/>
                    <a:pt x="931" y="556"/>
                    <a:pt x="944" y="580"/>
                  </a:cubicBezTo>
                  <a:lnTo>
                    <a:pt x="73" y="1076"/>
                  </a:lnTo>
                  <a:cubicBezTo>
                    <a:pt x="1" y="1112"/>
                    <a:pt x="1" y="1185"/>
                    <a:pt x="73" y="1233"/>
                  </a:cubicBezTo>
                  <a:lnTo>
                    <a:pt x="1318" y="1946"/>
                  </a:lnTo>
                  <a:cubicBezTo>
                    <a:pt x="1361" y="1964"/>
                    <a:pt x="1406" y="1973"/>
                    <a:pt x="1451" y="1973"/>
                  </a:cubicBezTo>
                  <a:cubicBezTo>
                    <a:pt x="1496" y="1973"/>
                    <a:pt x="1542" y="1964"/>
                    <a:pt x="1584" y="1946"/>
                  </a:cubicBezTo>
                  <a:lnTo>
                    <a:pt x="2442" y="1451"/>
                  </a:lnTo>
                  <a:cubicBezTo>
                    <a:pt x="2503" y="1463"/>
                    <a:pt x="2551" y="1463"/>
                    <a:pt x="2612" y="1463"/>
                  </a:cubicBezTo>
                  <a:cubicBezTo>
                    <a:pt x="2696" y="1463"/>
                    <a:pt x="2793" y="1451"/>
                    <a:pt x="2865" y="1426"/>
                  </a:cubicBezTo>
                  <a:cubicBezTo>
                    <a:pt x="2914" y="1402"/>
                    <a:pt x="2962" y="1390"/>
                    <a:pt x="3010" y="1366"/>
                  </a:cubicBezTo>
                  <a:lnTo>
                    <a:pt x="3035" y="1354"/>
                  </a:lnTo>
                  <a:lnTo>
                    <a:pt x="3071" y="1330"/>
                  </a:lnTo>
                  <a:lnTo>
                    <a:pt x="3167" y="1269"/>
                  </a:lnTo>
                  <a:lnTo>
                    <a:pt x="3433" y="919"/>
                  </a:lnTo>
                  <a:lnTo>
                    <a:pt x="185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2"/>
            <p:cNvSpPr/>
            <p:nvPr/>
          </p:nvSpPr>
          <p:spPr>
            <a:xfrm>
              <a:off x="3254077" y="2677995"/>
              <a:ext cx="179960" cy="100987"/>
            </a:xfrm>
            <a:custGeom>
              <a:rect b="b" l="l" r="r" t="t"/>
              <a:pathLst>
                <a:path extrusionOk="0" h="1601" w="2853">
                  <a:moveTo>
                    <a:pt x="2280" y="44"/>
                  </a:moveTo>
                  <a:cubicBezTo>
                    <a:pt x="2318" y="44"/>
                    <a:pt x="2357" y="53"/>
                    <a:pt x="2394" y="72"/>
                  </a:cubicBezTo>
                  <a:cubicBezTo>
                    <a:pt x="2466" y="96"/>
                    <a:pt x="2502" y="156"/>
                    <a:pt x="2466" y="180"/>
                  </a:cubicBezTo>
                  <a:lnTo>
                    <a:pt x="2454" y="180"/>
                  </a:lnTo>
                  <a:cubicBezTo>
                    <a:pt x="2430" y="168"/>
                    <a:pt x="2406" y="156"/>
                    <a:pt x="2382" y="144"/>
                  </a:cubicBezTo>
                  <a:cubicBezTo>
                    <a:pt x="2309" y="120"/>
                    <a:pt x="2236" y="96"/>
                    <a:pt x="2164" y="72"/>
                  </a:cubicBezTo>
                  <a:lnTo>
                    <a:pt x="2176" y="72"/>
                  </a:lnTo>
                  <a:cubicBezTo>
                    <a:pt x="2206" y="53"/>
                    <a:pt x="2243" y="44"/>
                    <a:pt x="2280" y="44"/>
                  </a:cubicBezTo>
                  <a:close/>
                  <a:moveTo>
                    <a:pt x="218" y="954"/>
                  </a:moveTo>
                  <a:lnTo>
                    <a:pt x="218" y="954"/>
                  </a:lnTo>
                  <a:cubicBezTo>
                    <a:pt x="266" y="978"/>
                    <a:pt x="327" y="1002"/>
                    <a:pt x="351" y="1014"/>
                  </a:cubicBezTo>
                  <a:lnTo>
                    <a:pt x="750" y="1172"/>
                  </a:lnTo>
                  <a:cubicBezTo>
                    <a:pt x="699" y="1187"/>
                    <a:pt x="646" y="1193"/>
                    <a:pt x="593" y="1193"/>
                  </a:cubicBezTo>
                  <a:cubicBezTo>
                    <a:pt x="520" y="1193"/>
                    <a:pt x="445" y="1180"/>
                    <a:pt x="375" y="1159"/>
                  </a:cubicBezTo>
                  <a:cubicBezTo>
                    <a:pt x="254" y="1111"/>
                    <a:pt x="182" y="1026"/>
                    <a:pt x="218" y="954"/>
                  </a:cubicBezTo>
                  <a:close/>
                  <a:moveTo>
                    <a:pt x="1762" y="76"/>
                  </a:moveTo>
                  <a:cubicBezTo>
                    <a:pt x="1941" y="76"/>
                    <a:pt x="2113" y="111"/>
                    <a:pt x="2285" y="168"/>
                  </a:cubicBezTo>
                  <a:lnTo>
                    <a:pt x="2333" y="192"/>
                  </a:lnTo>
                  <a:cubicBezTo>
                    <a:pt x="2720" y="362"/>
                    <a:pt x="2792" y="676"/>
                    <a:pt x="2514" y="918"/>
                  </a:cubicBezTo>
                  <a:lnTo>
                    <a:pt x="2382" y="1039"/>
                  </a:lnTo>
                  <a:cubicBezTo>
                    <a:pt x="2297" y="1111"/>
                    <a:pt x="2261" y="1220"/>
                    <a:pt x="2285" y="1329"/>
                  </a:cubicBezTo>
                  <a:cubicBezTo>
                    <a:pt x="2297" y="1413"/>
                    <a:pt x="2285" y="1437"/>
                    <a:pt x="2212" y="1510"/>
                  </a:cubicBezTo>
                  <a:cubicBezTo>
                    <a:pt x="2167" y="1544"/>
                    <a:pt x="2110" y="1562"/>
                    <a:pt x="2035" y="1562"/>
                  </a:cubicBezTo>
                  <a:cubicBezTo>
                    <a:pt x="1949" y="1562"/>
                    <a:pt x="1841" y="1538"/>
                    <a:pt x="1705" y="1486"/>
                  </a:cubicBezTo>
                  <a:lnTo>
                    <a:pt x="871" y="1159"/>
                  </a:lnTo>
                  <a:lnTo>
                    <a:pt x="399" y="978"/>
                  </a:lnTo>
                  <a:cubicBezTo>
                    <a:pt x="339" y="954"/>
                    <a:pt x="278" y="930"/>
                    <a:pt x="230" y="906"/>
                  </a:cubicBezTo>
                  <a:lnTo>
                    <a:pt x="206" y="894"/>
                  </a:lnTo>
                  <a:cubicBezTo>
                    <a:pt x="121" y="833"/>
                    <a:pt x="109" y="773"/>
                    <a:pt x="170" y="712"/>
                  </a:cubicBezTo>
                  <a:cubicBezTo>
                    <a:pt x="254" y="652"/>
                    <a:pt x="351" y="616"/>
                    <a:pt x="448" y="603"/>
                  </a:cubicBezTo>
                  <a:cubicBezTo>
                    <a:pt x="593" y="579"/>
                    <a:pt x="726" y="531"/>
                    <a:pt x="859" y="446"/>
                  </a:cubicBezTo>
                  <a:lnTo>
                    <a:pt x="1004" y="313"/>
                  </a:lnTo>
                  <a:cubicBezTo>
                    <a:pt x="1185" y="180"/>
                    <a:pt x="1402" y="96"/>
                    <a:pt x="1620" y="84"/>
                  </a:cubicBezTo>
                  <a:cubicBezTo>
                    <a:pt x="1668" y="79"/>
                    <a:pt x="1715" y="76"/>
                    <a:pt x="1762" y="76"/>
                  </a:cubicBezTo>
                  <a:close/>
                  <a:moveTo>
                    <a:pt x="2282" y="0"/>
                  </a:moveTo>
                  <a:cubicBezTo>
                    <a:pt x="2224" y="0"/>
                    <a:pt x="2167" y="16"/>
                    <a:pt x="2116" y="47"/>
                  </a:cubicBezTo>
                  <a:lnTo>
                    <a:pt x="2091" y="60"/>
                  </a:lnTo>
                  <a:cubicBezTo>
                    <a:pt x="1976" y="42"/>
                    <a:pt x="1855" y="31"/>
                    <a:pt x="1736" y="31"/>
                  </a:cubicBezTo>
                  <a:cubicBezTo>
                    <a:pt x="1693" y="31"/>
                    <a:pt x="1650" y="32"/>
                    <a:pt x="1608" y="35"/>
                  </a:cubicBezTo>
                  <a:cubicBezTo>
                    <a:pt x="1366" y="60"/>
                    <a:pt x="1137" y="144"/>
                    <a:pt x="943" y="289"/>
                  </a:cubicBezTo>
                  <a:lnTo>
                    <a:pt x="798" y="422"/>
                  </a:lnTo>
                  <a:cubicBezTo>
                    <a:pt x="677" y="495"/>
                    <a:pt x="544" y="543"/>
                    <a:pt x="411" y="567"/>
                  </a:cubicBezTo>
                  <a:cubicBezTo>
                    <a:pt x="303" y="579"/>
                    <a:pt x="194" y="616"/>
                    <a:pt x="109" y="688"/>
                  </a:cubicBezTo>
                  <a:cubicBezTo>
                    <a:pt x="0" y="785"/>
                    <a:pt x="61" y="869"/>
                    <a:pt x="158" y="918"/>
                  </a:cubicBezTo>
                  <a:cubicBezTo>
                    <a:pt x="97" y="1014"/>
                    <a:pt x="158" y="1123"/>
                    <a:pt x="327" y="1196"/>
                  </a:cubicBezTo>
                  <a:cubicBezTo>
                    <a:pt x="405" y="1226"/>
                    <a:pt x="487" y="1241"/>
                    <a:pt x="568" y="1241"/>
                  </a:cubicBezTo>
                  <a:cubicBezTo>
                    <a:pt x="650" y="1241"/>
                    <a:pt x="732" y="1226"/>
                    <a:pt x="810" y="1196"/>
                  </a:cubicBezTo>
                  <a:lnTo>
                    <a:pt x="1668" y="1522"/>
                  </a:lnTo>
                  <a:cubicBezTo>
                    <a:pt x="1729" y="1545"/>
                    <a:pt x="1880" y="1601"/>
                    <a:pt x="2028" y="1601"/>
                  </a:cubicBezTo>
                  <a:cubicBezTo>
                    <a:pt x="2117" y="1601"/>
                    <a:pt x="2205" y="1581"/>
                    <a:pt x="2273" y="1522"/>
                  </a:cubicBezTo>
                  <a:cubicBezTo>
                    <a:pt x="2357" y="1450"/>
                    <a:pt x="2382" y="1413"/>
                    <a:pt x="2357" y="1317"/>
                  </a:cubicBezTo>
                  <a:cubicBezTo>
                    <a:pt x="2333" y="1220"/>
                    <a:pt x="2369" y="1123"/>
                    <a:pt x="2454" y="1063"/>
                  </a:cubicBezTo>
                  <a:lnTo>
                    <a:pt x="2587" y="942"/>
                  </a:lnTo>
                  <a:cubicBezTo>
                    <a:pt x="2853" y="712"/>
                    <a:pt x="2805" y="410"/>
                    <a:pt x="2514" y="217"/>
                  </a:cubicBezTo>
                  <a:lnTo>
                    <a:pt x="2527" y="205"/>
                  </a:lnTo>
                  <a:cubicBezTo>
                    <a:pt x="2587" y="156"/>
                    <a:pt x="2551" y="72"/>
                    <a:pt x="2430" y="35"/>
                  </a:cubicBezTo>
                  <a:cubicBezTo>
                    <a:pt x="2384" y="13"/>
                    <a:pt x="2333" y="0"/>
                    <a:pt x="228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2"/>
            <p:cNvSpPr/>
            <p:nvPr/>
          </p:nvSpPr>
          <p:spPr>
            <a:xfrm>
              <a:off x="3552934" y="2787686"/>
              <a:ext cx="111395" cy="64087"/>
            </a:xfrm>
            <a:custGeom>
              <a:rect b="b" l="l" r="r" t="t"/>
              <a:pathLst>
                <a:path extrusionOk="0" h="1016" w="1766">
                  <a:moveTo>
                    <a:pt x="49" y="1"/>
                  </a:moveTo>
                  <a:lnTo>
                    <a:pt x="0" y="25"/>
                  </a:lnTo>
                  <a:lnTo>
                    <a:pt x="1705" y="1016"/>
                  </a:lnTo>
                  <a:lnTo>
                    <a:pt x="1765" y="992"/>
                  </a:lnTo>
                  <a:lnTo>
                    <a:pt x="49"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2"/>
            <p:cNvSpPr/>
            <p:nvPr/>
          </p:nvSpPr>
          <p:spPr>
            <a:xfrm>
              <a:off x="3508717" y="2812854"/>
              <a:ext cx="111395" cy="64844"/>
            </a:xfrm>
            <a:custGeom>
              <a:rect b="b" l="l" r="r" t="t"/>
              <a:pathLst>
                <a:path extrusionOk="0" h="1028" w="1766">
                  <a:moveTo>
                    <a:pt x="49" y="0"/>
                  </a:moveTo>
                  <a:lnTo>
                    <a:pt x="0" y="37"/>
                  </a:lnTo>
                  <a:lnTo>
                    <a:pt x="1705" y="1028"/>
                  </a:lnTo>
                  <a:lnTo>
                    <a:pt x="1765" y="992"/>
                  </a:lnTo>
                  <a:lnTo>
                    <a:pt x="4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2"/>
            <p:cNvSpPr/>
            <p:nvPr/>
          </p:nvSpPr>
          <p:spPr>
            <a:xfrm>
              <a:off x="3464501" y="2838779"/>
              <a:ext cx="110575" cy="64087"/>
            </a:xfrm>
            <a:custGeom>
              <a:rect b="b" l="l" r="r" t="t"/>
              <a:pathLst>
                <a:path extrusionOk="0" h="1016" w="1753">
                  <a:moveTo>
                    <a:pt x="49" y="0"/>
                  </a:moveTo>
                  <a:lnTo>
                    <a:pt x="0" y="25"/>
                  </a:lnTo>
                  <a:lnTo>
                    <a:pt x="1705" y="1016"/>
                  </a:lnTo>
                  <a:lnTo>
                    <a:pt x="1753" y="992"/>
                  </a:lnTo>
                  <a:lnTo>
                    <a:pt x="4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2"/>
            <p:cNvSpPr/>
            <p:nvPr/>
          </p:nvSpPr>
          <p:spPr>
            <a:xfrm>
              <a:off x="3000950" y="2364565"/>
              <a:ext cx="613050" cy="353802"/>
            </a:xfrm>
            <a:custGeom>
              <a:rect b="b" l="l" r="r" t="t"/>
              <a:pathLst>
                <a:path extrusionOk="0" h="5609" w="9719">
                  <a:moveTo>
                    <a:pt x="25" y="0"/>
                  </a:moveTo>
                  <a:lnTo>
                    <a:pt x="1" y="12"/>
                  </a:lnTo>
                  <a:lnTo>
                    <a:pt x="9694" y="5609"/>
                  </a:lnTo>
                  <a:lnTo>
                    <a:pt x="9718" y="5597"/>
                  </a:lnTo>
                  <a:lnTo>
                    <a:pt x="25" y="0"/>
                  </a:lnTo>
                  <a:close/>
                </a:path>
              </a:pathLst>
            </a:custGeom>
            <a:solidFill>
              <a:srgbClr val="C0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2"/>
            <p:cNvSpPr/>
            <p:nvPr/>
          </p:nvSpPr>
          <p:spPr>
            <a:xfrm>
              <a:off x="2380338" y="2439059"/>
              <a:ext cx="257041" cy="134860"/>
            </a:xfrm>
            <a:custGeom>
              <a:rect b="b" l="l" r="r" t="t"/>
              <a:pathLst>
                <a:path extrusionOk="0" h="2138" w="4075">
                  <a:moveTo>
                    <a:pt x="2038" y="1"/>
                  </a:moveTo>
                  <a:cubicBezTo>
                    <a:pt x="1563" y="1"/>
                    <a:pt x="1089" y="107"/>
                    <a:pt x="726" y="318"/>
                  </a:cubicBezTo>
                  <a:cubicBezTo>
                    <a:pt x="1" y="729"/>
                    <a:pt x="1" y="1406"/>
                    <a:pt x="726" y="1829"/>
                  </a:cubicBezTo>
                  <a:cubicBezTo>
                    <a:pt x="1089" y="2034"/>
                    <a:pt x="1563" y="2137"/>
                    <a:pt x="2038" y="2137"/>
                  </a:cubicBezTo>
                  <a:cubicBezTo>
                    <a:pt x="2512" y="2137"/>
                    <a:pt x="2986" y="2034"/>
                    <a:pt x="3349" y="1829"/>
                  </a:cubicBezTo>
                  <a:cubicBezTo>
                    <a:pt x="4074" y="1406"/>
                    <a:pt x="4062" y="729"/>
                    <a:pt x="3349" y="318"/>
                  </a:cubicBezTo>
                  <a:cubicBezTo>
                    <a:pt x="2986" y="107"/>
                    <a:pt x="251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2"/>
            <p:cNvSpPr/>
            <p:nvPr/>
          </p:nvSpPr>
          <p:spPr>
            <a:xfrm>
              <a:off x="2458112" y="2470724"/>
              <a:ext cx="118270" cy="62384"/>
            </a:xfrm>
            <a:custGeom>
              <a:rect b="b" l="l" r="r" t="t"/>
              <a:pathLst>
                <a:path extrusionOk="0" h="989" w="1875">
                  <a:moveTo>
                    <a:pt x="939" y="0"/>
                  </a:moveTo>
                  <a:cubicBezTo>
                    <a:pt x="732" y="0"/>
                    <a:pt x="527" y="52"/>
                    <a:pt x="339" y="155"/>
                  </a:cubicBezTo>
                  <a:cubicBezTo>
                    <a:pt x="1" y="336"/>
                    <a:pt x="1" y="650"/>
                    <a:pt x="339" y="844"/>
                  </a:cubicBezTo>
                  <a:cubicBezTo>
                    <a:pt x="527" y="940"/>
                    <a:pt x="732" y="989"/>
                    <a:pt x="939" y="989"/>
                  </a:cubicBezTo>
                  <a:cubicBezTo>
                    <a:pt x="1146" y="989"/>
                    <a:pt x="1354" y="940"/>
                    <a:pt x="1548" y="844"/>
                  </a:cubicBezTo>
                  <a:cubicBezTo>
                    <a:pt x="1874" y="650"/>
                    <a:pt x="1874" y="336"/>
                    <a:pt x="1548" y="155"/>
                  </a:cubicBezTo>
                  <a:cubicBezTo>
                    <a:pt x="1354" y="52"/>
                    <a:pt x="1146" y="0"/>
                    <a:pt x="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2"/>
            <p:cNvSpPr/>
            <p:nvPr/>
          </p:nvSpPr>
          <p:spPr>
            <a:xfrm>
              <a:off x="2393332" y="2516896"/>
              <a:ext cx="100672" cy="56644"/>
            </a:xfrm>
            <a:custGeom>
              <a:rect b="b" l="l" r="r" t="t"/>
              <a:pathLst>
                <a:path extrusionOk="0" h="898" w="1596">
                  <a:moveTo>
                    <a:pt x="241" y="0"/>
                  </a:moveTo>
                  <a:cubicBezTo>
                    <a:pt x="160" y="0"/>
                    <a:pt x="80" y="5"/>
                    <a:pt x="0" y="15"/>
                  </a:cubicBezTo>
                  <a:cubicBezTo>
                    <a:pt x="97" y="269"/>
                    <a:pt x="278" y="474"/>
                    <a:pt x="520" y="595"/>
                  </a:cubicBezTo>
                  <a:cubicBezTo>
                    <a:pt x="834" y="764"/>
                    <a:pt x="1173" y="861"/>
                    <a:pt x="1535" y="897"/>
                  </a:cubicBezTo>
                  <a:cubicBezTo>
                    <a:pt x="1596" y="655"/>
                    <a:pt x="1475" y="414"/>
                    <a:pt x="1161" y="232"/>
                  </a:cubicBezTo>
                  <a:cubicBezTo>
                    <a:pt x="880" y="78"/>
                    <a:pt x="561" y="0"/>
                    <a:pt x="2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2"/>
            <p:cNvSpPr/>
            <p:nvPr/>
          </p:nvSpPr>
          <p:spPr>
            <a:xfrm>
              <a:off x="2108163" y="2596121"/>
              <a:ext cx="257041" cy="134860"/>
            </a:xfrm>
            <a:custGeom>
              <a:rect b="b" l="l" r="r" t="t"/>
              <a:pathLst>
                <a:path extrusionOk="0" h="2138" w="4075">
                  <a:moveTo>
                    <a:pt x="2038" y="1"/>
                  </a:moveTo>
                  <a:cubicBezTo>
                    <a:pt x="1563" y="1"/>
                    <a:pt x="1089" y="107"/>
                    <a:pt x="726" y="318"/>
                  </a:cubicBezTo>
                  <a:cubicBezTo>
                    <a:pt x="1" y="729"/>
                    <a:pt x="13" y="1406"/>
                    <a:pt x="726" y="1829"/>
                  </a:cubicBezTo>
                  <a:cubicBezTo>
                    <a:pt x="1089" y="2034"/>
                    <a:pt x="1563" y="2137"/>
                    <a:pt x="2038" y="2137"/>
                  </a:cubicBezTo>
                  <a:cubicBezTo>
                    <a:pt x="2512" y="2137"/>
                    <a:pt x="2986" y="2034"/>
                    <a:pt x="3349" y="1829"/>
                  </a:cubicBezTo>
                  <a:cubicBezTo>
                    <a:pt x="4074" y="1406"/>
                    <a:pt x="4074" y="729"/>
                    <a:pt x="3349" y="318"/>
                  </a:cubicBezTo>
                  <a:cubicBezTo>
                    <a:pt x="2986" y="107"/>
                    <a:pt x="251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2"/>
            <p:cNvSpPr/>
            <p:nvPr/>
          </p:nvSpPr>
          <p:spPr>
            <a:xfrm>
              <a:off x="2191298" y="2627597"/>
              <a:ext cx="107547" cy="62573"/>
            </a:xfrm>
            <a:custGeom>
              <a:rect b="b" l="l" r="r" t="t"/>
              <a:pathLst>
                <a:path extrusionOk="0" h="992" w="1705">
                  <a:moveTo>
                    <a:pt x="859" y="0"/>
                  </a:moveTo>
                  <a:cubicBezTo>
                    <a:pt x="387" y="0"/>
                    <a:pt x="0" y="218"/>
                    <a:pt x="0" y="496"/>
                  </a:cubicBezTo>
                  <a:cubicBezTo>
                    <a:pt x="0" y="762"/>
                    <a:pt x="387" y="991"/>
                    <a:pt x="859" y="991"/>
                  </a:cubicBezTo>
                  <a:cubicBezTo>
                    <a:pt x="1330" y="991"/>
                    <a:pt x="1705" y="762"/>
                    <a:pt x="1705" y="496"/>
                  </a:cubicBezTo>
                  <a:cubicBezTo>
                    <a:pt x="1705" y="218"/>
                    <a:pt x="1330"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2"/>
            <p:cNvSpPr/>
            <p:nvPr/>
          </p:nvSpPr>
          <p:spPr>
            <a:xfrm>
              <a:off x="2121913" y="2673958"/>
              <a:ext cx="99915" cy="56644"/>
            </a:xfrm>
            <a:custGeom>
              <a:rect b="b" l="l" r="r" t="t"/>
              <a:pathLst>
                <a:path extrusionOk="0" h="898" w="1584">
                  <a:moveTo>
                    <a:pt x="235" y="0"/>
                  </a:moveTo>
                  <a:cubicBezTo>
                    <a:pt x="156" y="0"/>
                    <a:pt x="78" y="5"/>
                    <a:pt x="0" y="15"/>
                  </a:cubicBezTo>
                  <a:cubicBezTo>
                    <a:pt x="85" y="269"/>
                    <a:pt x="266" y="474"/>
                    <a:pt x="508" y="595"/>
                  </a:cubicBezTo>
                  <a:cubicBezTo>
                    <a:pt x="822" y="764"/>
                    <a:pt x="1161" y="861"/>
                    <a:pt x="1523" y="897"/>
                  </a:cubicBezTo>
                  <a:cubicBezTo>
                    <a:pt x="1584" y="655"/>
                    <a:pt x="1463" y="414"/>
                    <a:pt x="1149" y="232"/>
                  </a:cubicBezTo>
                  <a:cubicBezTo>
                    <a:pt x="868" y="78"/>
                    <a:pt x="549" y="0"/>
                    <a:pt x="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2"/>
            <p:cNvSpPr/>
            <p:nvPr/>
          </p:nvSpPr>
          <p:spPr>
            <a:xfrm>
              <a:off x="2584707" y="2549633"/>
              <a:ext cx="728924" cy="422682"/>
            </a:xfrm>
            <a:custGeom>
              <a:rect b="b" l="l" r="r" t="t"/>
              <a:pathLst>
                <a:path extrusionOk="0" h="6701" w="11556">
                  <a:moveTo>
                    <a:pt x="1649" y="70"/>
                  </a:moveTo>
                  <a:cubicBezTo>
                    <a:pt x="2034" y="70"/>
                    <a:pt x="2418" y="161"/>
                    <a:pt x="2768" y="342"/>
                  </a:cubicBezTo>
                  <a:lnTo>
                    <a:pt x="11023" y="5104"/>
                  </a:lnTo>
                  <a:cubicBezTo>
                    <a:pt x="11326" y="5273"/>
                    <a:pt x="11483" y="5491"/>
                    <a:pt x="11483" y="5733"/>
                  </a:cubicBezTo>
                  <a:cubicBezTo>
                    <a:pt x="11483" y="5962"/>
                    <a:pt x="11326" y="6192"/>
                    <a:pt x="11023" y="6361"/>
                  </a:cubicBezTo>
                  <a:cubicBezTo>
                    <a:pt x="10673" y="6536"/>
                    <a:pt x="10289" y="6624"/>
                    <a:pt x="9905" y="6624"/>
                  </a:cubicBezTo>
                  <a:cubicBezTo>
                    <a:pt x="9522" y="6624"/>
                    <a:pt x="9138" y="6536"/>
                    <a:pt x="8787" y="6361"/>
                  </a:cubicBezTo>
                  <a:lnTo>
                    <a:pt x="520" y="1599"/>
                  </a:lnTo>
                  <a:cubicBezTo>
                    <a:pt x="230" y="1418"/>
                    <a:pt x="73" y="1200"/>
                    <a:pt x="73" y="970"/>
                  </a:cubicBezTo>
                  <a:cubicBezTo>
                    <a:pt x="73" y="729"/>
                    <a:pt x="230" y="511"/>
                    <a:pt x="520" y="342"/>
                  </a:cubicBezTo>
                  <a:cubicBezTo>
                    <a:pt x="876" y="161"/>
                    <a:pt x="1263" y="70"/>
                    <a:pt x="1649" y="70"/>
                  </a:cubicBezTo>
                  <a:close/>
                  <a:moveTo>
                    <a:pt x="1650" y="0"/>
                  </a:moveTo>
                  <a:cubicBezTo>
                    <a:pt x="1254" y="0"/>
                    <a:pt x="858" y="94"/>
                    <a:pt x="496" y="281"/>
                  </a:cubicBezTo>
                  <a:cubicBezTo>
                    <a:pt x="169" y="463"/>
                    <a:pt x="0" y="705"/>
                    <a:pt x="0" y="970"/>
                  </a:cubicBezTo>
                  <a:cubicBezTo>
                    <a:pt x="0" y="1224"/>
                    <a:pt x="169" y="1478"/>
                    <a:pt x="496" y="1659"/>
                  </a:cubicBezTo>
                  <a:lnTo>
                    <a:pt x="8751" y="6422"/>
                  </a:lnTo>
                  <a:cubicBezTo>
                    <a:pt x="9082" y="6604"/>
                    <a:pt x="9456" y="6701"/>
                    <a:pt x="9843" y="6701"/>
                  </a:cubicBezTo>
                  <a:cubicBezTo>
                    <a:pt x="9866" y="6701"/>
                    <a:pt x="9888" y="6700"/>
                    <a:pt x="9911" y="6700"/>
                  </a:cubicBezTo>
                  <a:cubicBezTo>
                    <a:pt x="9934" y="6700"/>
                    <a:pt x="9956" y="6701"/>
                    <a:pt x="9978" y="6701"/>
                  </a:cubicBezTo>
                  <a:cubicBezTo>
                    <a:pt x="10355" y="6701"/>
                    <a:pt x="10729" y="6604"/>
                    <a:pt x="11060" y="6422"/>
                  </a:cubicBezTo>
                  <a:cubicBezTo>
                    <a:pt x="11386" y="6240"/>
                    <a:pt x="11555" y="5999"/>
                    <a:pt x="11555" y="5733"/>
                  </a:cubicBezTo>
                  <a:cubicBezTo>
                    <a:pt x="11555" y="5467"/>
                    <a:pt x="11374" y="5225"/>
                    <a:pt x="11060" y="5044"/>
                  </a:cubicBezTo>
                  <a:lnTo>
                    <a:pt x="2804" y="281"/>
                  </a:lnTo>
                  <a:cubicBezTo>
                    <a:pt x="2442" y="94"/>
                    <a:pt x="2046" y="0"/>
                    <a:pt x="1650"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2"/>
            <p:cNvSpPr/>
            <p:nvPr/>
          </p:nvSpPr>
          <p:spPr>
            <a:xfrm>
              <a:off x="3280758" y="2952380"/>
              <a:ext cx="208219" cy="117640"/>
            </a:xfrm>
            <a:custGeom>
              <a:rect b="b" l="l" r="r" t="t"/>
              <a:pathLst>
                <a:path extrusionOk="0" h="1865" w="3301">
                  <a:moveTo>
                    <a:pt x="1918" y="64"/>
                  </a:moveTo>
                  <a:cubicBezTo>
                    <a:pt x="1992" y="64"/>
                    <a:pt x="2067" y="79"/>
                    <a:pt x="2140" y="109"/>
                  </a:cubicBezTo>
                  <a:lnTo>
                    <a:pt x="3071" y="653"/>
                  </a:lnTo>
                  <a:cubicBezTo>
                    <a:pt x="3191" y="701"/>
                    <a:pt x="3191" y="859"/>
                    <a:pt x="3071" y="907"/>
                  </a:cubicBezTo>
                  <a:lnTo>
                    <a:pt x="2406" y="1282"/>
                  </a:lnTo>
                  <a:lnTo>
                    <a:pt x="2406" y="871"/>
                  </a:lnTo>
                  <a:lnTo>
                    <a:pt x="1403" y="871"/>
                  </a:lnTo>
                  <a:lnTo>
                    <a:pt x="1403" y="665"/>
                  </a:lnTo>
                  <a:lnTo>
                    <a:pt x="762" y="665"/>
                  </a:lnTo>
                  <a:lnTo>
                    <a:pt x="1705" y="109"/>
                  </a:lnTo>
                  <a:cubicBezTo>
                    <a:pt x="1771" y="79"/>
                    <a:pt x="1844" y="64"/>
                    <a:pt x="1918" y="64"/>
                  </a:cubicBezTo>
                  <a:close/>
                  <a:moveTo>
                    <a:pt x="1294" y="726"/>
                  </a:moveTo>
                  <a:lnTo>
                    <a:pt x="1294" y="1124"/>
                  </a:lnTo>
                  <a:lnTo>
                    <a:pt x="1390" y="1124"/>
                  </a:lnTo>
                  <a:lnTo>
                    <a:pt x="1390" y="931"/>
                  </a:lnTo>
                  <a:lnTo>
                    <a:pt x="2297" y="931"/>
                  </a:lnTo>
                  <a:lnTo>
                    <a:pt x="2297" y="1342"/>
                  </a:lnTo>
                  <a:lnTo>
                    <a:pt x="1596" y="1753"/>
                  </a:lnTo>
                  <a:cubicBezTo>
                    <a:pt x="1529" y="1789"/>
                    <a:pt x="1457" y="1807"/>
                    <a:pt x="1384" y="1807"/>
                  </a:cubicBezTo>
                  <a:cubicBezTo>
                    <a:pt x="1312" y="1807"/>
                    <a:pt x="1239" y="1789"/>
                    <a:pt x="1173" y="1753"/>
                  </a:cubicBezTo>
                  <a:lnTo>
                    <a:pt x="218" y="1209"/>
                  </a:lnTo>
                  <a:cubicBezTo>
                    <a:pt x="109" y="1173"/>
                    <a:pt x="109" y="1004"/>
                    <a:pt x="218" y="967"/>
                  </a:cubicBezTo>
                  <a:lnTo>
                    <a:pt x="641" y="726"/>
                  </a:lnTo>
                  <a:close/>
                  <a:moveTo>
                    <a:pt x="1922" y="0"/>
                  </a:moveTo>
                  <a:cubicBezTo>
                    <a:pt x="1823" y="0"/>
                    <a:pt x="1723" y="25"/>
                    <a:pt x="1632" y="73"/>
                  </a:cubicBezTo>
                  <a:lnTo>
                    <a:pt x="158" y="919"/>
                  </a:lnTo>
                  <a:cubicBezTo>
                    <a:pt x="0" y="979"/>
                    <a:pt x="0" y="1197"/>
                    <a:pt x="158" y="1257"/>
                  </a:cubicBezTo>
                  <a:lnTo>
                    <a:pt x="1088" y="1801"/>
                  </a:lnTo>
                  <a:cubicBezTo>
                    <a:pt x="1179" y="1844"/>
                    <a:pt x="1279" y="1865"/>
                    <a:pt x="1378" y="1865"/>
                  </a:cubicBezTo>
                  <a:cubicBezTo>
                    <a:pt x="1478" y="1865"/>
                    <a:pt x="1578" y="1844"/>
                    <a:pt x="1668" y="1801"/>
                  </a:cubicBezTo>
                  <a:lnTo>
                    <a:pt x="3143" y="943"/>
                  </a:lnTo>
                  <a:cubicBezTo>
                    <a:pt x="3300" y="883"/>
                    <a:pt x="3300" y="665"/>
                    <a:pt x="3143" y="617"/>
                  </a:cubicBezTo>
                  <a:lnTo>
                    <a:pt x="2212" y="73"/>
                  </a:lnTo>
                  <a:cubicBezTo>
                    <a:pt x="2122" y="25"/>
                    <a:pt x="2022" y="0"/>
                    <a:pt x="192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2"/>
            <p:cNvSpPr/>
            <p:nvPr/>
          </p:nvSpPr>
          <p:spPr>
            <a:xfrm>
              <a:off x="3382122" y="2969916"/>
              <a:ext cx="24474" cy="13751"/>
            </a:xfrm>
            <a:custGeom>
              <a:rect b="b" l="l" r="r" t="t"/>
              <a:pathLst>
                <a:path extrusionOk="0" h="218" w="388">
                  <a:moveTo>
                    <a:pt x="194" y="0"/>
                  </a:moveTo>
                  <a:cubicBezTo>
                    <a:pt x="86" y="0"/>
                    <a:pt x="1" y="49"/>
                    <a:pt x="1" y="109"/>
                  </a:cubicBezTo>
                  <a:cubicBezTo>
                    <a:pt x="1" y="170"/>
                    <a:pt x="86" y="218"/>
                    <a:pt x="194" y="218"/>
                  </a:cubicBezTo>
                  <a:cubicBezTo>
                    <a:pt x="303" y="218"/>
                    <a:pt x="388" y="170"/>
                    <a:pt x="388" y="109"/>
                  </a:cubicBezTo>
                  <a:cubicBezTo>
                    <a:pt x="388" y="49"/>
                    <a:pt x="303" y="0"/>
                    <a:pt x="194"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2"/>
            <p:cNvSpPr/>
            <p:nvPr/>
          </p:nvSpPr>
          <p:spPr>
            <a:xfrm>
              <a:off x="3262466" y="2940648"/>
              <a:ext cx="133472" cy="84965"/>
            </a:xfrm>
            <a:custGeom>
              <a:rect b="b" l="l" r="r" t="t"/>
              <a:pathLst>
                <a:path extrusionOk="0" h="1347" w="2116">
                  <a:moveTo>
                    <a:pt x="1705" y="1"/>
                  </a:moveTo>
                  <a:cubicBezTo>
                    <a:pt x="1680" y="1"/>
                    <a:pt x="1656" y="2"/>
                    <a:pt x="1632" y="5"/>
                  </a:cubicBezTo>
                  <a:cubicBezTo>
                    <a:pt x="1535" y="5"/>
                    <a:pt x="1439" y="29"/>
                    <a:pt x="1366" y="90"/>
                  </a:cubicBezTo>
                  <a:lnTo>
                    <a:pt x="121" y="1008"/>
                  </a:lnTo>
                  <a:cubicBezTo>
                    <a:pt x="0" y="1105"/>
                    <a:pt x="25" y="1226"/>
                    <a:pt x="157" y="1310"/>
                  </a:cubicBezTo>
                  <a:cubicBezTo>
                    <a:pt x="170" y="1323"/>
                    <a:pt x="182" y="1323"/>
                    <a:pt x="194" y="1335"/>
                  </a:cubicBezTo>
                  <a:lnTo>
                    <a:pt x="218" y="1347"/>
                  </a:lnTo>
                  <a:cubicBezTo>
                    <a:pt x="218" y="1310"/>
                    <a:pt x="218" y="1286"/>
                    <a:pt x="230" y="1262"/>
                  </a:cubicBezTo>
                  <a:cubicBezTo>
                    <a:pt x="133" y="1226"/>
                    <a:pt x="121" y="1105"/>
                    <a:pt x="206" y="1045"/>
                  </a:cubicBezTo>
                  <a:lnTo>
                    <a:pt x="1451" y="126"/>
                  </a:lnTo>
                  <a:cubicBezTo>
                    <a:pt x="1499" y="90"/>
                    <a:pt x="1572" y="65"/>
                    <a:pt x="1644" y="53"/>
                  </a:cubicBezTo>
                  <a:cubicBezTo>
                    <a:pt x="1717" y="53"/>
                    <a:pt x="1789" y="65"/>
                    <a:pt x="1850" y="90"/>
                  </a:cubicBezTo>
                  <a:lnTo>
                    <a:pt x="2007" y="162"/>
                  </a:lnTo>
                  <a:cubicBezTo>
                    <a:pt x="2043" y="150"/>
                    <a:pt x="2079" y="138"/>
                    <a:pt x="2116" y="138"/>
                  </a:cubicBezTo>
                  <a:lnTo>
                    <a:pt x="1922" y="41"/>
                  </a:lnTo>
                  <a:cubicBezTo>
                    <a:pt x="1850" y="14"/>
                    <a:pt x="1777" y="1"/>
                    <a:pt x="170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2"/>
            <p:cNvSpPr/>
            <p:nvPr/>
          </p:nvSpPr>
          <p:spPr>
            <a:xfrm>
              <a:off x="2352900" y="2738738"/>
              <a:ext cx="256221" cy="134797"/>
            </a:xfrm>
            <a:custGeom>
              <a:rect b="b" l="l" r="r" t="t"/>
              <a:pathLst>
                <a:path extrusionOk="0" h="2137" w="4062">
                  <a:moveTo>
                    <a:pt x="2037" y="0"/>
                  </a:moveTo>
                  <a:cubicBezTo>
                    <a:pt x="1563" y="0"/>
                    <a:pt x="1089" y="106"/>
                    <a:pt x="726" y="317"/>
                  </a:cubicBezTo>
                  <a:cubicBezTo>
                    <a:pt x="1" y="728"/>
                    <a:pt x="1" y="1405"/>
                    <a:pt x="726" y="1828"/>
                  </a:cubicBezTo>
                  <a:cubicBezTo>
                    <a:pt x="1089" y="2034"/>
                    <a:pt x="1563" y="2136"/>
                    <a:pt x="2037" y="2136"/>
                  </a:cubicBezTo>
                  <a:cubicBezTo>
                    <a:pt x="2512" y="2136"/>
                    <a:pt x="2986" y="2034"/>
                    <a:pt x="3349" y="1828"/>
                  </a:cubicBezTo>
                  <a:cubicBezTo>
                    <a:pt x="4062" y="1405"/>
                    <a:pt x="4062" y="728"/>
                    <a:pt x="3349" y="317"/>
                  </a:cubicBezTo>
                  <a:cubicBezTo>
                    <a:pt x="2986" y="106"/>
                    <a:pt x="2512" y="0"/>
                    <a:pt x="20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2"/>
            <p:cNvSpPr/>
            <p:nvPr/>
          </p:nvSpPr>
          <p:spPr>
            <a:xfrm>
              <a:off x="1940442" y="2756463"/>
              <a:ext cx="141104" cy="80865"/>
            </a:xfrm>
            <a:custGeom>
              <a:rect b="b" l="l" r="r" t="t"/>
              <a:pathLst>
                <a:path extrusionOk="0" h="1282" w="2237">
                  <a:moveTo>
                    <a:pt x="1125" y="0"/>
                  </a:moveTo>
                  <a:cubicBezTo>
                    <a:pt x="508" y="0"/>
                    <a:pt x="1" y="290"/>
                    <a:pt x="1" y="641"/>
                  </a:cubicBezTo>
                  <a:cubicBezTo>
                    <a:pt x="1" y="991"/>
                    <a:pt x="508" y="1281"/>
                    <a:pt x="1125" y="1281"/>
                  </a:cubicBezTo>
                  <a:cubicBezTo>
                    <a:pt x="1741" y="1281"/>
                    <a:pt x="2237" y="991"/>
                    <a:pt x="2237" y="641"/>
                  </a:cubicBezTo>
                  <a:cubicBezTo>
                    <a:pt x="2237" y="290"/>
                    <a:pt x="1741" y="0"/>
                    <a:pt x="1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2"/>
            <p:cNvSpPr/>
            <p:nvPr/>
          </p:nvSpPr>
          <p:spPr>
            <a:xfrm>
              <a:off x="2598395" y="2880536"/>
              <a:ext cx="256978" cy="134797"/>
            </a:xfrm>
            <a:custGeom>
              <a:rect b="b" l="l" r="r" t="t"/>
              <a:pathLst>
                <a:path extrusionOk="0" h="2137" w="4074">
                  <a:moveTo>
                    <a:pt x="2037" y="0"/>
                  </a:moveTo>
                  <a:cubicBezTo>
                    <a:pt x="1563" y="0"/>
                    <a:pt x="1089" y="106"/>
                    <a:pt x="726" y="317"/>
                  </a:cubicBezTo>
                  <a:cubicBezTo>
                    <a:pt x="1" y="728"/>
                    <a:pt x="1" y="1405"/>
                    <a:pt x="726" y="1828"/>
                  </a:cubicBezTo>
                  <a:cubicBezTo>
                    <a:pt x="1089" y="2034"/>
                    <a:pt x="1563" y="2137"/>
                    <a:pt x="2037" y="2137"/>
                  </a:cubicBezTo>
                  <a:cubicBezTo>
                    <a:pt x="2512" y="2137"/>
                    <a:pt x="2986" y="2034"/>
                    <a:pt x="3349" y="1828"/>
                  </a:cubicBezTo>
                  <a:cubicBezTo>
                    <a:pt x="4074" y="1405"/>
                    <a:pt x="4062" y="728"/>
                    <a:pt x="3349" y="317"/>
                  </a:cubicBezTo>
                  <a:cubicBezTo>
                    <a:pt x="2986" y="106"/>
                    <a:pt x="2512" y="0"/>
                    <a:pt x="2037" y="0"/>
                  </a:cubicBezTo>
                  <a:close/>
                </a:path>
              </a:pathLst>
            </a:custGeom>
            <a:solidFill>
              <a:srgbClr val="C2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2"/>
            <p:cNvSpPr/>
            <p:nvPr/>
          </p:nvSpPr>
          <p:spPr>
            <a:xfrm>
              <a:off x="2843889" y="3022900"/>
              <a:ext cx="256978" cy="134797"/>
            </a:xfrm>
            <a:custGeom>
              <a:rect b="b" l="l" r="r" t="t"/>
              <a:pathLst>
                <a:path extrusionOk="0" h="2137" w="4074">
                  <a:moveTo>
                    <a:pt x="2037" y="0"/>
                  </a:moveTo>
                  <a:cubicBezTo>
                    <a:pt x="1563" y="0"/>
                    <a:pt x="1089" y="103"/>
                    <a:pt x="726" y="309"/>
                  </a:cubicBezTo>
                  <a:cubicBezTo>
                    <a:pt x="1" y="732"/>
                    <a:pt x="1" y="1396"/>
                    <a:pt x="726" y="1819"/>
                  </a:cubicBezTo>
                  <a:cubicBezTo>
                    <a:pt x="1089" y="2031"/>
                    <a:pt x="1563" y="2137"/>
                    <a:pt x="2037" y="2137"/>
                  </a:cubicBezTo>
                  <a:cubicBezTo>
                    <a:pt x="2512" y="2137"/>
                    <a:pt x="2986" y="2031"/>
                    <a:pt x="3349" y="1819"/>
                  </a:cubicBezTo>
                  <a:cubicBezTo>
                    <a:pt x="4074" y="1396"/>
                    <a:pt x="4062" y="732"/>
                    <a:pt x="3349" y="309"/>
                  </a:cubicBezTo>
                  <a:cubicBezTo>
                    <a:pt x="2986" y="103"/>
                    <a:pt x="2512"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a:off x="3092474" y="3164004"/>
              <a:ext cx="170057" cy="93418"/>
            </a:xfrm>
            <a:custGeom>
              <a:rect b="b" l="l" r="r" t="t"/>
              <a:pathLst>
                <a:path extrusionOk="0" h="1481" w="2696">
                  <a:moveTo>
                    <a:pt x="2004" y="1"/>
                  </a:moveTo>
                  <a:cubicBezTo>
                    <a:pt x="1524" y="1"/>
                    <a:pt x="1041" y="105"/>
                    <a:pt x="677" y="308"/>
                  </a:cubicBezTo>
                  <a:cubicBezTo>
                    <a:pt x="133" y="622"/>
                    <a:pt x="0" y="1093"/>
                    <a:pt x="278" y="1480"/>
                  </a:cubicBezTo>
                  <a:lnTo>
                    <a:pt x="2695" y="78"/>
                  </a:lnTo>
                  <a:cubicBezTo>
                    <a:pt x="2476" y="26"/>
                    <a:pt x="2240" y="1"/>
                    <a:pt x="2004"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2"/>
            <p:cNvSpPr/>
            <p:nvPr/>
          </p:nvSpPr>
          <p:spPr>
            <a:xfrm>
              <a:off x="2310197" y="2629867"/>
              <a:ext cx="99221" cy="57274"/>
            </a:xfrm>
            <a:custGeom>
              <a:rect b="b" l="l" r="r" t="t"/>
              <a:pathLst>
                <a:path extrusionOk="0" h="908" w="1573">
                  <a:moveTo>
                    <a:pt x="787" y="1"/>
                  </a:moveTo>
                  <a:cubicBezTo>
                    <a:pt x="351" y="1"/>
                    <a:pt x="1" y="206"/>
                    <a:pt x="1" y="448"/>
                  </a:cubicBezTo>
                  <a:cubicBezTo>
                    <a:pt x="1" y="702"/>
                    <a:pt x="351" y="907"/>
                    <a:pt x="787" y="907"/>
                  </a:cubicBezTo>
                  <a:cubicBezTo>
                    <a:pt x="1222" y="907"/>
                    <a:pt x="1572" y="702"/>
                    <a:pt x="1572" y="448"/>
                  </a:cubicBezTo>
                  <a:cubicBezTo>
                    <a:pt x="1572" y="206"/>
                    <a:pt x="1222" y="1"/>
                    <a:pt x="787"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2"/>
            <p:cNvSpPr/>
            <p:nvPr/>
          </p:nvSpPr>
          <p:spPr>
            <a:xfrm>
              <a:off x="2337699" y="2645132"/>
              <a:ext cx="45037" cy="25988"/>
            </a:xfrm>
            <a:custGeom>
              <a:rect b="b" l="l" r="r" t="t"/>
              <a:pathLst>
                <a:path extrusionOk="0" h="412" w="714">
                  <a:moveTo>
                    <a:pt x="12" y="0"/>
                  </a:moveTo>
                  <a:lnTo>
                    <a:pt x="0" y="12"/>
                  </a:lnTo>
                  <a:lnTo>
                    <a:pt x="338" y="206"/>
                  </a:lnTo>
                  <a:lnTo>
                    <a:pt x="0" y="411"/>
                  </a:lnTo>
                  <a:lnTo>
                    <a:pt x="12" y="411"/>
                  </a:lnTo>
                  <a:lnTo>
                    <a:pt x="351" y="218"/>
                  </a:lnTo>
                  <a:lnTo>
                    <a:pt x="689" y="411"/>
                  </a:lnTo>
                  <a:lnTo>
                    <a:pt x="713" y="411"/>
                  </a:lnTo>
                  <a:lnTo>
                    <a:pt x="375" y="206"/>
                  </a:lnTo>
                  <a:lnTo>
                    <a:pt x="713" y="12"/>
                  </a:lnTo>
                  <a:lnTo>
                    <a:pt x="689" y="0"/>
                  </a:lnTo>
                  <a:lnTo>
                    <a:pt x="351" y="194"/>
                  </a:lnTo>
                  <a:lnTo>
                    <a:pt x="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2"/>
            <p:cNvSpPr/>
            <p:nvPr/>
          </p:nvSpPr>
          <p:spPr>
            <a:xfrm>
              <a:off x="2130302" y="2820486"/>
              <a:ext cx="690825" cy="398776"/>
            </a:xfrm>
            <a:custGeom>
              <a:rect b="b" l="l" r="r" t="t"/>
              <a:pathLst>
                <a:path extrusionOk="0" h="6322" w="10952">
                  <a:moveTo>
                    <a:pt x="303" y="0"/>
                  </a:moveTo>
                  <a:lnTo>
                    <a:pt x="0" y="170"/>
                  </a:lnTo>
                  <a:lnTo>
                    <a:pt x="10649" y="6322"/>
                  </a:lnTo>
                  <a:lnTo>
                    <a:pt x="10951" y="6140"/>
                  </a:lnTo>
                  <a:lnTo>
                    <a:pt x="303"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2"/>
            <p:cNvSpPr/>
            <p:nvPr/>
          </p:nvSpPr>
          <p:spPr>
            <a:xfrm>
              <a:off x="2092204" y="2842563"/>
              <a:ext cx="690762" cy="398839"/>
            </a:xfrm>
            <a:custGeom>
              <a:rect b="b" l="l" r="r" t="t"/>
              <a:pathLst>
                <a:path extrusionOk="0" h="6323" w="10951">
                  <a:moveTo>
                    <a:pt x="302" y="1"/>
                  </a:moveTo>
                  <a:lnTo>
                    <a:pt x="0" y="170"/>
                  </a:lnTo>
                  <a:lnTo>
                    <a:pt x="10649" y="6322"/>
                  </a:lnTo>
                  <a:lnTo>
                    <a:pt x="10951" y="6141"/>
                  </a:lnTo>
                  <a:lnTo>
                    <a:pt x="302" y="1"/>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2"/>
            <p:cNvSpPr/>
            <p:nvPr/>
          </p:nvSpPr>
          <p:spPr>
            <a:xfrm>
              <a:off x="2054043" y="2864703"/>
              <a:ext cx="690825" cy="398776"/>
            </a:xfrm>
            <a:custGeom>
              <a:rect b="b" l="l" r="r" t="t"/>
              <a:pathLst>
                <a:path extrusionOk="0" h="6322" w="10952">
                  <a:moveTo>
                    <a:pt x="303" y="0"/>
                  </a:moveTo>
                  <a:lnTo>
                    <a:pt x="1" y="170"/>
                  </a:lnTo>
                  <a:lnTo>
                    <a:pt x="10649" y="6322"/>
                  </a:lnTo>
                  <a:lnTo>
                    <a:pt x="10951" y="6140"/>
                  </a:lnTo>
                  <a:lnTo>
                    <a:pt x="303"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2"/>
            <p:cNvSpPr/>
            <p:nvPr/>
          </p:nvSpPr>
          <p:spPr>
            <a:xfrm>
              <a:off x="2891954" y="3260953"/>
              <a:ext cx="19869" cy="10345"/>
            </a:xfrm>
            <a:custGeom>
              <a:rect b="b" l="l" r="r" t="t"/>
              <a:pathLst>
                <a:path extrusionOk="0" h="164" w="315">
                  <a:moveTo>
                    <a:pt x="159" y="1"/>
                  </a:moveTo>
                  <a:cubicBezTo>
                    <a:pt x="124" y="1"/>
                    <a:pt x="91" y="10"/>
                    <a:pt x="61" y="28"/>
                  </a:cubicBezTo>
                  <a:cubicBezTo>
                    <a:pt x="0" y="40"/>
                    <a:pt x="0" y="112"/>
                    <a:pt x="61" y="136"/>
                  </a:cubicBezTo>
                  <a:cubicBezTo>
                    <a:pt x="91" y="155"/>
                    <a:pt x="124" y="164"/>
                    <a:pt x="159" y="164"/>
                  </a:cubicBezTo>
                  <a:cubicBezTo>
                    <a:pt x="194" y="164"/>
                    <a:pt x="230" y="155"/>
                    <a:pt x="266" y="136"/>
                  </a:cubicBezTo>
                  <a:cubicBezTo>
                    <a:pt x="314" y="112"/>
                    <a:pt x="314" y="40"/>
                    <a:pt x="266" y="28"/>
                  </a:cubicBezTo>
                  <a:cubicBezTo>
                    <a:pt x="230" y="10"/>
                    <a:pt x="194" y="1"/>
                    <a:pt x="15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2"/>
            <p:cNvSpPr/>
            <p:nvPr/>
          </p:nvSpPr>
          <p:spPr>
            <a:xfrm>
              <a:off x="2916301" y="3274704"/>
              <a:ext cx="19932" cy="10345"/>
            </a:xfrm>
            <a:custGeom>
              <a:rect b="b" l="l" r="r" t="t"/>
              <a:pathLst>
                <a:path extrusionOk="0" h="164" w="316">
                  <a:moveTo>
                    <a:pt x="158" y="0"/>
                  </a:moveTo>
                  <a:cubicBezTo>
                    <a:pt x="125" y="0"/>
                    <a:pt x="92" y="9"/>
                    <a:pt x="61" y="27"/>
                  </a:cubicBezTo>
                  <a:cubicBezTo>
                    <a:pt x="1" y="39"/>
                    <a:pt x="1" y="112"/>
                    <a:pt x="61" y="136"/>
                  </a:cubicBezTo>
                  <a:cubicBezTo>
                    <a:pt x="92" y="154"/>
                    <a:pt x="125" y="163"/>
                    <a:pt x="158" y="163"/>
                  </a:cubicBezTo>
                  <a:cubicBezTo>
                    <a:pt x="191" y="163"/>
                    <a:pt x="225" y="154"/>
                    <a:pt x="255" y="136"/>
                  </a:cubicBezTo>
                  <a:cubicBezTo>
                    <a:pt x="315" y="112"/>
                    <a:pt x="315" y="39"/>
                    <a:pt x="255" y="27"/>
                  </a:cubicBezTo>
                  <a:cubicBezTo>
                    <a:pt x="225" y="9"/>
                    <a:pt x="191" y="0"/>
                    <a:pt x="15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2"/>
            <p:cNvSpPr/>
            <p:nvPr/>
          </p:nvSpPr>
          <p:spPr>
            <a:xfrm>
              <a:off x="2939955" y="3288392"/>
              <a:ext cx="19869" cy="10534"/>
            </a:xfrm>
            <a:custGeom>
              <a:rect b="b" l="l" r="r" t="t"/>
              <a:pathLst>
                <a:path extrusionOk="0" h="167" w="315">
                  <a:moveTo>
                    <a:pt x="152" y="1"/>
                  </a:moveTo>
                  <a:cubicBezTo>
                    <a:pt x="115" y="1"/>
                    <a:pt x="79" y="10"/>
                    <a:pt x="49" y="28"/>
                  </a:cubicBezTo>
                  <a:cubicBezTo>
                    <a:pt x="1" y="64"/>
                    <a:pt x="1" y="112"/>
                    <a:pt x="49" y="149"/>
                  </a:cubicBezTo>
                  <a:cubicBezTo>
                    <a:pt x="79" y="161"/>
                    <a:pt x="115" y="167"/>
                    <a:pt x="152" y="167"/>
                  </a:cubicBezTo>
                  <a:cubicBezTo>
                    <a:pt x="188" y="167"/>
                    <a:pt x="224" y="161"/>
                    <a:pt x="254" y="149"/>
                  </a:cubicBezTo>
                  <a:cubicBezTo>
                    <a:pt x="315" y="112"/>
                    <a:pt x="315" y="52"/>
                    <a:pt x="254" y="28"/>
                  </a:cubicBezTo>
                  <a:cubicBezTo>
                    <a:pt x="224" y="10"/>
                    <a:pt x="188" y="1"/>
                    <a:pt x="152"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2"/>
            <p:cNvSpPr/>
            <p:nvPr/>
          </p:nvSpPr>
          <p:spPr>
            <a:xfrm>
              <a:off x="1284822" y="2799103"/>
              <a:ext cx="1558393" cy="899737"/>
            </a:xfrm>
            <a:custGeom>
              <a:rect b="b" l="l" r="r" t="t"/>
              <a:pathLst>
                <a:path extrusionOk="0" h="14264" w="24706">
                  <a:moveTo>
                    <a:pt x="8038" y="1"/>
                  </a:moveTo>
                  <a:lnTo>
                    <a:pt x="0" y="4642"/>
                  </a:lnTo>
                  <a:lnTo>
                    <a:pt x="16668" y="14263"/>
                  </a:lnTo>
                  <a:lnTo>
                    <a:pt x="24706" y="9622"/>
                  </a:lnTo>
                  <a:lnTo>
                    <a:pt x="80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2"/>
            <p:cNvSpPr/>
            <p:nvPr/>
          </p:nvSpPr>
          <p:spPr>
            <a:xfrm>
              <a:off x="3386727" y="2696603"/>
              <a:ext cx="103762" cy="54184"/>
            </a:xfrm>
            <a:custGeom>
              <a:rect b="b" l="l" r="r" t="t"/>
              <a:pathLst>
                <a:path extrusionOk="0" h="859" w="1645">
                  <a:moveTo>
                    <a:pt x="822" y="0"/>
                  </a:moveTo>
                  <a:cubicBezTo>
                    <a:pt x="641" y="0"/>
                    <a:pt x="460" y="43"/>
                    <a:pt x="291" y="127"/>
                  </a:cubicBezTo>
                  <a:cubicBezTo>
                    <a:pt x="1" y="284"/>
                    <a:pt x="1" y="562"/>
                    <a:pt x="291" y="731"/>
                  </a:cubicBezTo>
                  <a:cubicBezTo>
                    <a:pt x="460" y="816"/>
                    <a:pt x="641" y="858"/>
                    <a:pt x="822" y="858"/>
                  </a:cubicBezTo>
                  <a:cubicBezTo>
                    <a:pt x="1004" y="858"/>
                    <a:pt x="1185" y="816"/>
                    <a:pt x="1354" y="731"/>
                  </a:cubicBezTo>
                  <a:cubicBezTo>
                    <a:pt x="1644" y="562"/>
                    <a:pt x="1644" y="284"/>
                    <a:pt x="1354" y="127"/>
                  </a:cubicBezTo>
                  <a:cubicBezTo>
                    <a:pt x="1185" y="43"/>
                    <a:pt x="1004" y="0"/>
                    <a:pt x="822"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2"/>
            <p:cNvSpPr/>
            <p:nvPr/>
          </p:nvSpPr>
          <p:spPr>
            <a:xfrm>
              <a:off x="3404262" y="2704614"/>
              <a:ext cx="44280" cy="29016"/>
            </a:xfrm>
            <a:custGeom>
              <a:rect b="b" l="l" r="r" t="t"/>
              <a:pathLst>
                <a:path extrusionOk="0" h="460" w="702">
                  <a:moveTo>
                    <a:pt x="484" y="0"/>
                  </a:moveTo>
                  <a:lnTo>
                    <a:pt x="424" y="36"/>
                  </a:lnTo>
                  <a:lnTo>
                    <a:pt x="569" y="97"/>
                  </a:lnTo>
                  <a:lnTo>
                    <a:pt x="182" y="326"/>
                  </a:lnTo>
                  <a:lnTo>
                    <a:pt x="61" y="254"/>
                  </a:lnTo>
                  <a:lnTo>
                    <a:pt x="1" y="290"/>
                  </a:lnTo>
                  <a:lnTo>
                    <a:pt x="303" y="459"/>
                  </a:lnTo>
                  <a:lnTo>
                    <a:pt x="363" y="423"/>
                  </a:lnTo>
                  <a:lnTo>
                    <a:pt x="242" y="363"/>
                  </a:lnTo>
                  <a:lnTo>
                    <a:pt x="702" y="97"/>
                  </a:lnTo>
                  <a:lnTo>
                    <a:pt x="641" y="61"/>
                  </a:lnTo>
                  <a:lnTo>
                    <a:pt x="484"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2"/>
            <p:cNvSpPr/>
            <p:nvPr/>
          </p:nvSpPr>
          <p:spPr>
            <a:xfrm>
              <a:off x="3430944" y="2720572"/>
              <a:ext cx="48128" cy="29079"/>
            </a:xfrm>
            <a:custGeom>
              <a:rect b="b" l="l" r="r" t="t"/>
              <a:pathLst>
                <a:path extrusionOk="0" h="461" w="763">
                  <a:moveTo>
                    <a:pt x="496" y="1"/>
                  </a:moveTo>
                  <a:lnTo>
                    <a:pt x="424" y="37"/>
                  </a:lnTo>
                  <a:cubicBezTo>
                    <a:pt x="460" y="49"/>
                    <a:pt x="496" y="49"/>
                    <a:pt x="532" y="61"/>
                  </a:cubicBezTo>
                  <a:cubicBezTo>
                    <a:pt x="569" y="73"/>
                    <a:pt x="593" y="86"/>
                    <a:pt x="617" y="98"/>
                  </a:cubicBezTo>
                  <a:cubicBezTo>
                    <a:pt x="641" y="110"/>
                    <a:pt x="665" y="134"/>
                    <a:pt x="665" y="158"/>
                  </a:cubicBezTo>
                  <a:cubicBezTo>
                    <a:pt x="665" y="170"/>
                    <a:pt x="653" y="194"/>
                    <a:pt x="629" y="206"/>
                  </a:cubicBezTo>
                  <a:cubicBezTo>
                    <a:pt x="605" y="219"/>
                    <a:pt x="593" y="231"/>
                    <a:pt x="557" y="231"/>
                  </a:cubicBezTo>
                  <a:cubicBezTo>
                    <a:pt x="532" y="231"/>
                    <a:pt x="496" y="243"/>
                    <a:pt x="448" y="243"/>
                  </a:cubicBezTo>
                  <a:lnTo>
                    <a:pt x="61" y="243"/>
                  </a:lnTo>
                  <a:lnTo>
                    <a:pt x="1" y="279"/>
                  </a:lnTo>
                  <a:lnTo>
                    <a:pt x="327" y="460"/>
                  </a:lnTo>
                  <a:lnTo>
                    <a:pt x="387" y="436"/>
                  </a:lnTo>
                  <a:lnTo>
                    <a:pt x="146" y="291"/>
                  </a:lnTo>
                  <a:lnTo>
                    <a:pt x="520" y="291"/>
                  </a:lnTo>
                  <a:cubicBezTo>
                    <a:pt x="569" y="279"/>
                    <a:pt x="605" y="279"/>
                    <a:pt x="629" y="279"/>
                  </a:cubicBezTo>
                  <a:cubicBezTo>
                    <a:pt x="653" y="267"/>
                    <a:pt x="677" y="255"/>
                    <a:pt x="702" y="243"/>
                  </a:cubicBezTo>
                  <a:cubicBezTo>
                    <a:pt x="750" y="219"/>
                    <a:pt x="762" y="194"/>
                    <a:pt x="762" y="158"/>
                  </a:cubicBezTo>
                  <a:cubicBezTo>
                    <a:pt x="750" y="122"/>
                    <a:pt x="726" y="86"/>
                    <a:pt x="677" y="61"/>
                  </a:cubicBezTo>
                  <a:cubicBezTo>
                    <a:pt x="653" y="49"/>
                    <a:pt x="629" y="37"/>
                    <a:pt x="593" y="25"/>
                  </a:cubicBezTo>
                  <a:cubicBezTo>
                    <a:pt x="569" y="13"/>
                    <a:pt x="532" y="1"/>
                    <a:pt x="49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2"/>
            <p:cNvSpPr/>
            <p:nvPr/>
          </p:nvSpPr>
          <p:spPr>
            <a:xfrm>
              <a:off x="3618471" y="2830011"/>
              <a:ext cx="103762" cy="54184"/>
            </a:xfrm>
            <a:custGeom>
              <a:rect b="b" l="l" r="r" t="t"/>
              <a:pathLst>
                <a:path extrusionOk="0" h="859" w="1645">
                  <a:moveTo>
                    <a:pt x="823" y="0"/>
                  </a:moveTo>
                  <a:cubicBezTo>
                    <a:pt x="642" y="0"/>
                    <a:pt x="460" y="43"/>
                    <a:pt x="291" y="127"/>
                  </a:cubicBezTo>
                  <a:cubicBezTo>
                    <a:pt x="1" y="297"/>
                    <a:pt x="1" y="562"/>
                    <a:pt x="291" y="732"/>
                  </a:cubicBezTo>
                  <a:cubicBezTo>
                    <a:pt x="460" y="816"/>
                    <a:pt x="642" y="859"/>
                    <a:pt x="823" y="859"/>
                  </a:cubicBezTo>
                  <a:cubicBezTo>
                    <a:pt x="1004" y="859"/>
                    <a:pt x="1185" y="816"/>
                    <a:pt x="1355" y="732"/>
                  </a:cubicBezTo>
                  <a:cubicBezTo>
                    <a:pt x="1645" y="562"/>
                    <a:pt x="1645" y="297"/>
                    <a:pt x="1355" y="127"/>
                  </a:cubicBezTo>
                  <a:cubicBezTo>
                    <a:pt x="1185" y="43"/>
                    <a:pt x="1004" y="0"/>
                    <a:pt x="823"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2"/>
            <p:cNvSpPr/>
            <p:nvPr/>
          </p:nvSpPr>
          <p:spPr>
            <a:xfrm>
              <a:off x="3652785" y="2848682"/>
              <a:ext cx="51156" cy="25231"/>
            </a:xfrm>
            <a:custGeom>
              <a:rect b="b" l="l" r="r" t="t"/>
              <a:pathLst>
                <a:path extrusionOk="0" h="400" w="811">
                  <a:moveTo>
                    <a:pt x="654" y="49"/>
                  </a:moveTo>
                  <a:lnTo>
                    <a:pt x="339" y="230"/>
                  </a:lnTo>
                  <a:lnTo>
                    <a:pt x="134" y="121"/>
                  </a:lnTo>
                  <a:lnTo>
                    <a:pt x="654" y="49"/>
                  </a:lnTo>
                  <a:close/>
                  <a:moveTo>
                    <a:pt x="702" y="1"/>
                  </a:moveTo>
                  <a:lnTo>
                    <a:pt x="73" y="73"/>
                  </a:lnTo>
                  <a:lnTo>
                    <a:pt x="1" y="121"/>
                  </a:lnTo>
                  <a:lnTo>
                    <a:pt x="267" y="266"/>
                  </a:lnTo>
                  <a:lnTo>
                    <a:pt x="134" y="351"/>
                  </a:lnTo>
                  <a:lnTo>
                    <a:pt x="206" y="399"/>
                  </a:lnTo>
                  <a:lnTo>
                    <a:pt x="351" y="315"/>
                  </a:lnTo>
                  <a:lnTo>
                    <a:pt x="436" y="363"/>
                  </a:lnTo>
                  <a:lnTo>
                    <a:pt x="508" y="327"/>
                  </a:lnTo>
                  <a:lnTo>
                    <a:pt x="412" y="279"/>
                  </a:lnTo>
                  <a:lnTo>
                    <a:pt x="811" y="61"/>
                  </a:lnTo>
                  <a:lnTo>
                    <a:pt x="702"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2"/>
            <p:cNvSpPr/>
            <p:nvPr/>
          </p:nvSpPr>
          <p:spPr>
            <a:xfrm>
              <a:off x="2991047" y="2467886"/>
              <a:ext cx="103762" cy="54184"/>
            </a:xfrm>
            <a:custGeom>
              <a:rect b="b" l="l" r="r" t="t"/>
              <a:pathLst>
                <a:path extrusionOk="0" h="859" w="1645">
                  <a:moveTo>
                    <a:pt x="818" y="0"/>
                  </a:moveTo>
                  <a:cubicBezTo>
                    <a:pt x="635" y="0"/>
                    <a:pt x="454" y="42"/>
                    <a:pt x="291" y="127"/>
                  </a:cubicBezTo>
                  <a:cubicBezTo>
                    <a:pt x="0" y="284"/>
                    <a:pt x="0" y="562"/>
                    <a:pt x="291" y="731"/>
                  </a:cubicBezTo>
                  <a:cubicBezTo>
                    <a:pt x="460" y="816"/>
                    <a:pt x="641" y="858"/>
                    <a:pt x="822" y="858"/>
                  </a:cubicBezTo>
                  <a:cubicBezTo>
                    <a:pt x="1004" y="858"/>
                    <a:pt x="1185" y="816"/>
                    <a:pt x="1354" y="731"/>
                  </a:cubicBezTo>
                  <a:cubicBezTo>
                    <a:pt x="1644" y="562"/>
                    <a:pt x="1644" y="284"/>
                    <a:pt x="1354" y="127"/>
                  </a:cubicBezTo>
                  <a:cubicBezTo>
                    <a:pt x="1185" y="42"/>
                    <a:pt x="1001" y="0"/>
                    <a:pt x="818"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2"/>
            <p:cNvSpPr/>
            <p:nvPr/>
          </p:nvSpPr>
          <p:spPr>
            <a:xfrm>
              <a:off x="3018485" y="2478924"/>
              <a:ext cx="55697" cy="31286"/>
            </a:xfrm>
            <a:custGeom>
              <a:rect b="b" l="l" r="r" t="t"/>
              <a:pathLst>
                <a:path extrusionOk="0" h="496" w="883">
                  <a:moveTo>
                    <a:pt x="593" y="0"/>
                  </a:moveTo>
                  <a:lnTo>
                    <a:pt x="520" y="49"/>
                  </a:lnTo>
                  <a:cubicBezTo>
                    <a:pt x="557" y="61"/>
                    <a:pt x="593" y="61"/>
                    <a:pt x="617" y="73"/>
                  </a:cubicBezTo>
                  <a:cubicBezTo>
                    <a:pt x="653" y="85"/>
                    <a:pt x="677" y="97"/>
                    <a:pt x="702" y="121"/>
                  </a:cubicBezTo>
                  <a:cubicBezTo>
                    <a:pt x="738" y="133"/>
                    <a:pt x="762" y="158"/>
                    <a:pt x="774" y="182"/>
                  </a:cubicBezTo>
                  <a:cubicBezTo>
                    <a:pt x="774" y="206"/>
                    <a:pt x="762" y="230"/>
                    <a:pt x="726" y="242"/>
                  </a:cubicBezTo>
                  <a:cubicBezTo>
                    <a:pt x="702" y="254"/>
                    <a:pt x="665" y="266"/>
                    <a:pt x="629" y="266"/>
                  </a:cubicBezTo>
                  <a:cubicBezTo>
                    <a:pt x="593" y="266"/>
                    <a:pt x="557" y="242"/>
                    <a:pt x="520" y="230"/>
                  </a:cubicBezTo>
                  <a:lnTo>
                    <a:pt x="448" y="182"/>
                  </a:lnTo>
                  <a:lnTo>
                    <a:pt x="375" y="218"/>
                  </a:lnTo>
                  <a:lnTo>
                    <a:pt x="448" y="266"/>
                  </a:lnTo>
                  <a:cubicBezTo>
                    <a:pt x="484" y="290"/>
                    <a:pt x="520" y="315"/>
                    <a:pt x="520" y="339"/>
                  </a:cubicBezTo>
                  <a:cubicBezTo>
                    <a:pt x="520" y="363"/>
                    <a:pt x="508" y="387"/>
                    <a:pt x="472" y="411"/>
                  </a:cubicBezTo>
                  <a:cubicBezTo>
                    <a:pt x="436" y="423"/>
                    <a:pt x="387" y="436"/>
                    <a:pt x="351" y="436"/>
                  </a:cubicBezTo>
                  <a:cubicBezTo>
                    <a:pt x="303" y="436"/>
                    <a:pt x="254" y="411"/>
                    <a:pt x="206" y="387"/>
                  </a:cubicBezTo>
                  <a:cubicBezTo>
                    <a:pt x="170" y="363"/>
                    <a:pt x="146" y="351"/>
                    <a:pt x="121" y="327"/>
                  </a:cubicBezTo>
                  <a:cubicBezTo>
                    <a:pt x="109" y="315"/>
                    <a:pt x="97" y="290"/>
                    <a:pt x="85" y="266"/>
                  </a:cubicBezTo>
                  <a:lnTo>
                    <a:pt x="1" y="315"/>
                  </a:lnTo>
                  <a:cubicBezTo>
                    <a:pt x="25" y="339"/>
                    <a:pt x="49" y="363"/>
                    <a:pt x="61" y="375"/>
                  </a:cubicBezTo>
                  <a:cubicBezTo>
                    <a:pt x="85" y="399"/>
                    <a:pt x="109" y="411"/>
                    <a:pt x="134" y="423"/>
                  </a:cubicBezTo>
                  <a:cubicBezTo>
                    <a:pt x="206" y="472"/>
                    <a:pt x="279" y="496"/>
                    <a:pt x="351" y="496"/>
                  </a:cubicBezTo>
                  <a:cubicBezTo>
                    <a:pt x="424" y="496"/>
                    <a:pt x="496" y="484"/>
                    <a:pt x="557" y="448"/>
                  </a:cubicBezTo>
                  <a:cubicBezTo>
                    <a:pt x="593" y="436"/>
                    <a:pt x="617" y="411"/>
                    <a:pt x="617" y="375"/>
                  </a:cubicBezTo>
                  <a:cubicBezTo>
                    <a:pt x="617" y="351"/>
                    <a:pt x="605" y="327"/>
                    <a:pt x="581" y="290"/>
                  </a:cubicBezTo>
                  <a:lnTo>
                    <a:pt x="581" y="290"/>
                  </a:lnTo>
                  <a:cubicBezTo>
                    <a:pt x="617" y="315"/>
                    <a:pt x="665" y="315"/>
                    <a:pt x="702" y="315"/>
                  </a:cubicBezTo>
                  <a:cubicBezTo>
                    <a:pt x="750" y="315"/>
                    <a:pt x="786" y="303"/>
                    <a:pt x="822" y="278"/>
                  </a:cubicBezTo>
                  <a:cubicBezTo>
                    <a:pt x="871" y="254"/>
                    <a:pt x="883" y="230"/>
                    <a:pt x="883" y="194"/>
                  </a:cubicBezTo>
                  <a:cubicBezTo>
                    <a:pt x="871" y="158"/>
                    <a:pt x="835" y="121"/>
                    <a:pt x="774" y="85"/>
                  </a:cubicBezTo>
                  <a:cubicBezTo>
                    <a:pt x="750" y="61"/>
                    <a:pt x="726" y="49"/>
                    <a:pt x="690" y="37"/>
                  </a:cubicBezTo>
                  <a:cubicBezTo>
                    <a:pt x="665" y="25"/>
                    <a:pt x="629" y="13"/>
                    <a:pt x="59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2"/>
            <p:cNvSpPr/>
            <p:nvPr/>
          </p:nvSpPr>
          <p:spPr>
            <a:xfrm>
              <a:off x="2808062" y="2361916"/>
              <a:ext cx="103762" cy="54184"/>
            </a:xfrm>
            <a:custGeom>
              <a:rect b="b" l="l" r="r" t="t"/>
              <a:pathLst>
                <a:path extrusionOk="0" h="859" w="1645">
                  <a:moveTo>
                    <a:pt x="816" y="0"/>
                  </a:moveTo>
                  <a:cubicBezTo>
                    <a:pt x="635" y="0"/>
                    <a:pt x="454" y="42"/>
                    <a:pt x="291" y="127"/>
                  </a:cubicBezTo>
                  <a:cubicBezTo>
                    <a:pt x="1" y="296"/>
                    <a:pt x="1" y="562"/>
                    <a:pt x="291" y="731"/>
                  </a:cubicBezTo>
                  <a:cubicBezTo>
                    <a:pt x="454" y="816"/>
                    <a:pt x="635" y="858"/>
                    <a:pt x="816" y="858"/>
                  </a:cubicBezTo>
                  <a:cubicBezTo>
                    <a:pt x="998" y="858"/>
                    <a:pt x="1179" y="816"/>
                    <a:pt x="1342" y="731"/>
                  </a:cubicBezTo>
                  <a:cubicBezTo>
                    <a:pt x="1644" y="562"/>
                    <a:pt x="1644" y="296"/>
                    <a:pt x="1342" y="127"/>
                  </a:cubicBezTo>
                  <a:cubicBezTo>
                    <a:pt x="1179" y="42"/>
                    <a:pt x="998" y="0"/>
                    <a:pt x="816"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2"/>
            <p:cNvSpPr/>
            <p:nvPr/>
          </p:nvSpPr>
          <p:spPr>
            <a:xfrm>
              <a:off x="2839348" y="2375225"/>
              <a:ext cx="52670" cy="30025"/>
            </a:xfrm>
            <a:custGeom>
              <a:rect b="b" l="l" r="r" t="t"/>
              <a:pathLst>
                <a:path extrusionOk="0" h="476" w="835">
                  <a:moveTo>
                    <a:pt x="556" y="61"/>
                  </a:moveTo>
                  <a:cubicBezTo>
                    <a:pt x="592" y="61"/>
                    <a:pt x="629" y="73"/>
                    <a:pt x="665" y="97"/>
                  </a:cubicBezTo>
                  <a:cubicBezTo>
                    <a:pt x="701" y="121"/>
                    <a:pt x="713" y="134"/>
                    <a:pt x="725" y="158"/>
                  </a:cubicBezTo>
                  <a:cubicBezTo>
                    <a:pt x="725" y="182"/>
                    <a:pt x="713" y="194"/>
                    <a:pt x="677" y="218"/>
                  </a:cubicBezTo>
                  <a:cubicBezTo>
                    <a:pt x="641" y="230"/>
                    <a:pt x="617" y="242"/>
                    <a:pt x="580" y="242"/>
                  </a:cubicBezTo>
                  <a:cubicBezTo>
                    <a:pt x="544" y="242"/>
                    <a:pt x="508" y="230"/>
                    <a:pt x="472" y="206"/>
                  </a:cubicBezTo>
                  <a:cubicBezTo>
                    <a:pt x="435" y="194"/>
                    <a:pt x="411" y="170"/>
                    <a:pt x="411" y="146"/>
                  </a:cubicBezTo>
                  <a:cubicBezTo>
                    <a:pt x="411" y="121"/>
                    <a:pt x="423" y="109"/>
                    <a:pt x="459" y="85"/>
                  </a:cubicBezTo>
                  <a:cubicBezTo>
                    <a:pt x="484" y="73"/>
                    <a:pt x="520" y="61"/>
                    <a:pt x="556" y="61"/>
                  </a:cubicBezTo>
                  <a:close/>
                  <a:moveTo>
                    <a:pt x="278" y="206"/>
                  </a:moveTo>
                  <a:cubicBezTo>
                    <a:pt x="327" y="206"/>
                    <a:pt x="363" y="218"/>
                    <a:pt x="399" y="242"/>
                  </a:cubicBezTo>
                  <a:cubicBezTo>
                    <a:pt x="447" y="267"/>
                    <a:pt x="459" y="291"/>
                    <a:pt x="459" y="315"/>
                  </a:cubicBezTo>
                  <a:cubicBezTo>
                    <a:pt x="472" y="339"/>
                    <a:pt x="447" y="363"/>
                    <a:pt x="411" y="387"/>
                  </a:cubicBezTo>
                  <a:cubicBezTo>
                    <a:pt x="375" y="399"/>
                    <a:pt x="339" y="412"/>
                    <a:pt x="290" y="412"/>
                  </a:cubicBezTo>
                  <a:cubicBezTo>
                    <a:pt x="254" y="412"/>
                    <a:pt x="218" y="399"/>
                    <a:pt x="169" y="375"/>
                  </a:cubicBezTo>
                  <a:cubicBezTo>
                    <a:pt x="133" y="351"/>
                    <a:pt x="121" y="339"/>
                    <a:pt x="109" y="303"/>
                  </a:cubicBezTo>
                  <a:cubicBezTo>
                    <a:pt x="109" y="279"/>
                    <a:pt x="133" y="267"/>
                    <a:pt x="169" y="242"/>
                  </a:cubicBezTo>
                  <a:cubicBezTo>
                    <a:pt x="206" y="218"/>
                    <a:pt x="242" y="206"/>
                    <a:pt x="278" y="206"/>
                  </a:cubicBezTo>
                  <a:close/>
                  <a:moveTo>
                    <a:pt x="544" y="1"/>
                  </a:moveTo>
                  <a:cubicBezTo>
                    <a:pt x="484" y="1"/>
                    <a:pt x="435" y="13"/>
                    <a:pt x="387" y="37"/>
                  </a:cubicBezTo>
                  <a:cubicBezTo>
                    <a:pt x="351" y="61"/>
                    <a:pt x="327" y="85"/>
                    <a:pt x="327" y="109"/>
                  </a:cubicBezTo>
                  <a:cubicBezTo>
                    <a:pt x="327" y="134"/>
                    <a:pt x="327" y="158"/>
                    <a:pt x="363" y="182"/>
                  </a:cubicBezTo>
                  <a:cubicBezTo>
                    <a:pt x="314" y="158"/>
                    <a:pt x="266" y="158"/>
                    <a:pt x="218" y="158"/>
                  </a:cubicBezTo>
                  <a:cubicBezTo>
                    <a:pt x="169" y="158"/>
                    <a:pt x="121" y="170"/>
                    <a:pt x="85" y="194"/>
                  </a:cubicBezTo>
                  <a:cubicBezTo>
                    <a:pt x="24" y="230"/>
                    <a:pt x="0" y="267"/>
                    <a:pt x="0" y="303"/>
                  </a:cubicBezTo>
                  <a:cubicBezTo>
                    <a:pt x="12" y="339"/>
                    <a:pt x="49" y="375"/>
                    <a:pt x="109" y="412"/>
                  </a:cubicBezTo>
                  <a:cubicBezTo>
                    <a:pt x="181" y="448"/>
                    <a:pt x="242" y="472"/>
                    <a:pt x="302" y="472"/>
                  </a:cubicBezTo>
                  <a:cubicBezTo>
                    <a:pt x="316" y="474"/>
                    <a:pt x="329" y="475"/>
                    <a:pt x="341" y="475"/>
                  </a:cubicBezTo>
                  <a:cubicBezTo>
                    <a:pt x="397" y="475"/>
                    <a:pt x="446" y="455"/>
                    <a:pt x="496" y="436"/>
                  </a:cubicBezTo>
                  <a:cubicBezTo>
                    <a:pt x="532" y="412"/>
                    <a:pt x="556" y="387"/>
                    <a:pt x="556" y="351"/>
                  </a:cubicBezTo>
                  <a:cubicBezTo>
                    <a:pt x="568" y="327"/>
                    <a:pt x="556" y="303"/>
                    <a:pt x="520" y="267"/>
                  </a:cubicBezTo>
                  <a:lnTo>
                    <a:pt x="520" y="267"/>
                  </a:lnTo>
                  <a:cubicBezTo>
                    <a:pt x="568" y="291"/>
                    <a:pt x="605" y="291"/>
                    <a:pt x="653" y="291"/>
                  </a:cubicBezTo>
                  <a:cubicBezTo>
                    <a:pt x="689" y="291"/>
                    <a:pt x="725" y="279"/>
                    <a:pt x="762" y="254"/>
                  </a:cubicBezTo>
                  <a:cubicBezTo>
                    <a:pt x="810" y="230"/>
                    <a:pt x="834" y="194"/>
                    <a:pt x="822" y="158"/>
                  </a:cubicBezTo>
                  <a:cubicBezTo>
                    <a:pt x="822" y="134"/>
                    <a:pt x="786" y="97"/>
                    <a:pt x="725" y="61"/>
                  </a:cubicBezTo>
                  <a:cubicBezTo>
                    <a:pt x="665" y="25"/>
                    <a:pt x="605" y="1"/>
                    <a:pt x="54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2"/>
            <p:cNvSpPr/>
            <p:nvPr/>
          </p:nvSpPr>
          <p:spPr>
            <a:xfrm>
              <a:off x="1569172" y="3338979"/>
              <a:ext cx="126597" cy="66231"/>
            </a:xfrm>
            <a:custGeom>
              <a:rect b="b" l="l" r="r" t="t"/>
              <a:pathLst>
                <a:path extrusionOk="0" h="1050" w="2007">
                  <a:moveTo>
                    <a:pt x="1002" y="1"/>
                  </a:moveTo>
                  <a:cubicBezTo>
                    <a:pt x="778" y="1"/>
                    <a:pt x="553" y="52"/>
                    <a:pt x="351" y="157"/>
                  </a:cubicBezTo>
                  <a:cubicBezTo>
                    <a:pt x="1" y="374"/>
                    <a:pt x="13" y="700"/>
                    <a:pt x="375" y="906"/>
                  </a:cubicBezTo>
                  <a:cubicBezTo>
                    <a:pt x="572" y="1001"/>
                    <a:pt x="789" y="1049"/>
                    <a:pt x="1006" y="1049"/>
                  </a:cubicBezTo>
                  <a:cubicBezTo>
                    <a:pt x="1230" y="1049"/>
                    <a:pt x="1454" y="998"/>
                    <a:pt x="1656" y="894"/>
                  </a:cubicBezTo>
                  <a:cubicBezTo>
                    <a:pt x="2007" y="676"/>
                    <a:pt x="1995" y="350"/>
                    <a:pt x="1632" y="144"/>
                  </a:cubicBezTo>
                  <a:cubicBezTo>
                    <a:pt x="1436" y="49"/>
                    <a:pt x="1219" y="1"/>
                    <a:pt x="1002" y="1"/>
                  </a:cubicBezTo>
                  <a:close/>
                </a:path>
              </a:pathLst>
            </a:custGeom>
            <a:solidFill>
              <a:srgbClr val="FD74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2"/>
            <p:cNvSpPr/>
            <p:nvPr/>
          </p:nvSpPr>
          <p:spPr>
            <a:xfrm>
              <a:off x="1593583" y="3378970"/>
              <a:ext cx="28259" cy="14886"/>
            </a:xfrm>
            <a:custGeom>
              <a:rect b="b" l="l" r="r" t="t"/>
              <a:pathLst>
                <a:path extrusionOk="0" h="236" w="448">
                  <a:moveTo>
                    <a:pt x="54" y="1"/>
                  </a:moveTo>
                  <a:cubicBezTo>
                    <a:pt x="41" y="1"/>
                    <a:pt x="29" y="10"/>
                    <a:pt x="12" y="18"/>
                  </a:cubicBezTo>
                  <a:cubicBezTo>
                    <a:pt x="0" y="18"/>
                    <a:pt x="12" y="42"/>
                    <a:pt x="12" y="42"/>
                  </a:cubicBezTo>
                  <a:lnTo>
                    <a:pt x="37" y="42"/>
                  </a:lnTo>
                  <a:cubicBezTo>
                    <a:pt x="157" y="79"/>
                    <a:pt x="278" y="139"/>
                    <a:pt x="375" y="224"/>
                  </a:cubicBezTo>
                  <a:cubicBezTo>
                    <a:pt x="387" y="236"/>
                    <a:pt x="411" y="236"/>
                    <a:pt x="423" y="236"/>
                  </a:cubicBezTo>
                  <a:cubicBezTo>
                    <a:pt x="435" y="224"/>
                    <a:pt x="448" y="211"/>
                    <a:pt x="435" y="199"/>
                  </a:cubicBezTo>
                  <a:cubicBezTo>
                    <a:pt x="327" y="115"/>
                    <a:pt x="206" y="42"/>
                    <a:pt x="73" y="6"/>
                  </a:cubicBezTo>
                  <a:cubicBezTo>
                    <a:pt x="66" y="2"/>
                    <a:pt x="60" y="1"/>
                    <a:pt x="54"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2"/>
            <p:cNvSpPr/>
            <p:nvPr/>
          </p:nvSpPr>
          <p:spPr>
            <a:xfrm>
              <a:off x="1595854" y="3355695"/>
              <a:ext cx="20626" cy="19869"/>
            </a:xfrm>
            <a:custGeom>
              <a:rect b="b" l="l" r="r" t="t"/>
              <a:pathLst>
                <a:path extrusionOk="0" h="315" w="327">
                  <a:moveTo>
                    <a:pt x="121" y="0"/>
                  </a:moveTo>
                  <a:cubicBezTo>
                    <a:pt x="109" y="0"/>
                    <a:pt x="97" y="12"/>
                    <a:pt x="97" y="24"/>
                  </a:cubicBezTo>
                  <a:cubicBezTo>
                    <a:pt x="109" y="61"/>
                    <a:pt x="121" y="85"/>
                    <a:pt x="134" y="121"/>
                  </a:cubicBezTo>
                  <a:cubicBezTo>
                    <a:pt x="109" y="121"/>
                    <a:pt x="97" y="121"/>
                    <a:pt x="73" y="133"/>
                  </a:cubicBezTo>
                  <a:cubicBezTo>
                    <a:pt x="25" y="145"/>
                    <a:pt x="1" y="194"/>
                    <a:pt x="37" y="218"/>
                  </a:cubicBezTo>
                  <a:cubicBezTo>
                    <a:pt x="67" y="241"/>
                    <a:pt x="98" y="249"/>
                    <a:pt x="132" y="249"/>
                  </a:cubicBezTo>
                  <a:cubicBezTo>
                    <a:pt x="151" y="249"/>
                    <a:pt x="172" y="246"/>
                    <a:pt x="194" y="242"/>
                  </a:cubicBezTo>
                  <a:lnTo>
                    <a:pt x="206" y="242"/>
                  </a:lnTo>
                  <a:cubicBezTo>
                    <a:pt x="218" y="266"/>
                    <a:pt x="230" y="278"/>
                    <a:pt x="254" y="290"/>
                  </a:cubicBezTo>
                  <a:lnTo>
                    <a:pt x="279" y="315"/>
                  </a:lnTo>
                  <a:lnTo>
                    <a:pt x="315" y="315"/>
                  </a:lnTo>
                  <a:cubicBezTo>
                    <a:pt x="327" y="302"/>
                    <a:pt x="327" y="302"/>
                    <a:pt x="327" y="290"/>
                  </a:cubicBezTo>
                  <a:cubicBezTo>
                    <a:pt x="242" y="218"/>
                    <a:pt x="182" y="121"/>
                    <a:pt x="158" y="24"/>
                  </a:cubicBezTo>
                  <a:cubicBezTo>
                    <a:pt x="158" y="12"/>
                    <a:pt x="146" y="0"/>
                    <a:pt x="121"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2"/>
            <p:cNvSpPr/>
            <p:nvPr/>
          </p:nvSpPr>
          <p:spPr>
            <a:xfrm>
              <a:off x="1626383" y="3380863"/>
              <a:ext cx="34314" cy="11039"/>
            </a:xfrm>
            <a:custGeom>
              <a:rect b="b" l="l" r="r" t="t"/>
              <a:pathLst>
                <a:path extrusionOk="0" h="175" w="544">
                  <a:moveTo>
                    <a:pt x="36" y="0"/>
                  </a:moveTo>
                  <a:cubicBezTo>
                    <a:pt x="24" y="0"/>
                    <a:pt x="12" y="0"/>
                    <a:pt x="0" y="12"/>
                  </a:cubicBezTo>
                  <a:cubicBezTo>
                    <a:pt x="0" y="12"/>
                    <a:pt x="0" y="36"/>
                    <a:pt x="12" y="36"/>
                  </a:cubicBezTo>
                  <a:lnTo>
                    <a:pt x="48" y="49"/>
                  </a:lnTo>
                  <a:lnTo>
                    <a:pt x="145" y="73"/>
                  </a:lnTo>
                  <a:lnTo>
                    <a:pt x="133" y="73"/>
                  </a:lnTo>
                  <a:cubicBezTo>
                    <a:pt x="97" y="109"/>
                    <a:pt x="121" y="145"/>
                    <a:pt x="169" y="169"/>
                  </a:cubicBezTo>
                  <a:cubicBezTo>
                    <a:pt x="185" y="173"/>
                    <a:pt x="201" y="174"/>
                    <a:pt x="215" y="174"/>
                  </a:cubicBezTo>
                  <a:cubicBezTo>
                    <a:pt x="256" y="174"/>
                    <a:pt x="291" y="163"/>
                    <a:pt x="326" y="145"/>
                  </a:cubicBezTo>
                  <a:cubicBezTo>
                    <a:pt x="338" y="133"/>
                    <a:pt x="338" y="121"/>
                    <a:pt x="338" y="109"/>
                  </a:cubicBezTo>
                  <a:cubicBezTo>
                    <a:pt x="399" y="121"/>
                    <a:pt x="447" y="121"/>
                    <a:pt x="508" y="121"/>
                  </a:cubicBezTo>
                  <a:cubicBezTo>
                    <a:pt x="520" y="121"/>
                    <a:pt x="532" y="121"/>
                    <a:pt x="544" y="109"/>
                  </a:cubicBezTo>
                  <a:cubicBezTo>
                    <a:pt x="544" y="97"/>
                    <a:pt x="532" y="97"/>
                    <a:pt x="520" y="97"/>
                  </a:cubicBezTo>
                  <a:cubicBezTo>
                    <a:pt x="351" y="85"/>
                    <a:pt x="193" y="49"/>
                    <a:pt x="36"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2"/>
            <p:cNvSpPr/>
            <p:nvPr/>
          </p:nvSpPr>
          <p:spPr>
            <a:xfrm>
              <a:off x="1476134" y="3284922"/>
              <a:ext cx="127417" cy="66484"/>
            </a:xfrm>
            <a:custGeom>
              <a:rect b="b" l="l" r="r" t="t"/>
              <a:pathLst>
                <a:path extrusionOk="0" h="1054" w="2020">
                  <a:moveTo>
                    <a:pt x="1028" y="0"/>
                  </a:moveTo>
                  <a:cubicBezTo>
                    <a:pt x="786" y="0"/>
                    <a:pt x="544" y="61"/>
                    <a:pt x="327" y="180"/>
                  </a:cubicBezTo>
                  <a:cubicBezTo>
                    <a:pt x="1" y="385"/>
                    <a:pt x="25" y="723"/>
                    <a:pt x="400" y="917"/>
                  </a:cubicBezTo>
                  <a:cubicBezTo>
                    <a:pt x="593" y="1008"/>
                    <a:pt x="803" y="1053"/>
                    <a:pt x="1012" y="1053"/>
                  </a:cubicBezTo>
                  <a:cubicBezTo>
                    <a:pt x="1247" y="1053"/>
                    <a:pt x="1482" y="996"/>
                    <a:pt x="1693" y="881"/>
                  </a:cubicBezTo>
                  <a:cubicBezTo>
                    <a:pt x="2019" y="663"/>
                    <a:pt x="1995" y="325"/>
                    <a:pt x="1621" y="131"/>
                  </a:cubicBezTo>
                  <a:cubicBezTo>
                    <a:pt x="1433" y="43"/>
                    <a:pt x="1231" y="0"/>
                    <a:pt x="1028" y="0"/>
                  </a:cubicBezTo>
                  <a:close/>
                </a:path>
              </a:pathLst>
            </a:custGeom>
            <a:solidFill>
              <a:srgbClr val="FDE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2"/>
            <p:cNvSpPr/>
            <p:nvPr/>
          </p:nvSpPr>
          <p:spPr>
            <a:xfrm>
              <a:off x="1518080" y="3340430"/>
              <a:ext cx="29079" cy="16274"/>
            </a:xfrm>
            <a:custGeom>
              <a:rect b="b" l="l" r="r" t="t"/>
              <a:pathLst>
                <a:path extrusionOk="0" h="258" w="461">
                  <a:moveTo>
                    <a:pt x="460" y="1"/>
                  </a:moveTo>
                  <a:cubicBezTo>
                    <a:pt x="327" y="13"/>
                    <a:pt x="194" y="49"/>
                    <a:pt x="73" y="97"/>
                  </a:cubicBezTo>
                  <a:cubicBezTo>
                    <a:pt x="37" y="121"/>
                    <a:pt x="1" y="194"/>
                    <a:pt x="97" y="230"/>
                  </a:cubicBezTo>
                  <a:cubicBezTo>
                    <a:pt x="134" y="248"/>
                    <a:pt x="173" y="257"/>
                    <a:pt x="212" y="257"/>
                  </a:cubicBezTo>
                  <a:cubicBezTo>
                    <a:pt x="252" y="257"/>
                    <a:pt x="291" y="248"/>
                    <a:pt x="327" y="230"/>
                  </a:cubicBezTo>
                  <a:cubicBezTo>
                    <a:pt x="400" y="170"/>
                    <a:pt x="448" y="85"/>
                    <a:pt x="460"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2"/>
            <p:cNvSpPr/>
            <p:nvPr/>
          </p:nvSpPr>
          <p:spPr>
            <a:xfrm>
              <a:off x="1507420" y="3324093"/>
              <a:ext cx="24474" cy="13372"/>
            </a:xfrm>
            <a:custGeom>
              <a:rect b="b" l="l" r="r" t="t"/>
              <a:pathLst>
                <a:path extrusionOk="0" h="212" w="388">
                  <a:moveTo>
                    <a:pt x="42" y="1"/>
                  </a:moveTo>
                  <a:cubicBezTo>
                    <a:pt x="30" y="1"/>
                    <a:pt x="21" y="9"/>
                    <a:pt x="13" y="18"/>
                  </a:cubicBezTo>
                  <a:cubicBezTo>
                    <a:pt x="0" y="30"/>
                    <a:pt x="13" y="42"/>
                    <a:pt x="37" y="42"/>
                  </a:cubicBezTo>
                  <a:cubicBezTo>
                    <a:pt x="97" y="54"/>
                    <a:pt x="146" y="66"/>
                    <a:pt x="194" y="90"/>
                  </a:cubicBezTo>
                  <a:cubicBezTo>
                    <a:pt x="242" y="115"/>
                    <a:pt x="291" y="151"/>
                    <a:pt x="315" y="199"/>
                  </a:cubicBezTo>
                  <a:cubicBezTo>
                    <a:pt x="315" y="199"/>
                    <a:pt x="315" y="211"/>
                    <a:pt x="327" y="211"/>
                  </a:cubicBezTo>
                  <a:lnTo>
                    <a:pt x="363" y="211"/>
                  </a:lnTo>
                  <a:cubicBezTo>
                    <a:pt x="387" y="211"/>
                    <a:pt x="387" y="199"/>
                    <a:pt x="387" y="187"/>
                  </a:cubicBezTo>
                  <a:cubicBezTo>
                    <a:pt x="351" y="127"/>
                    <a:pt x="303" y="90"/>
                    <a:pt x="254" y="66"/>
                  </a:cubicBezTo>
                  <a:cubicBezTo>
                    <a:pt x="194" y="30"/>
                    <a:pt x="121" y="18"/>
                    <a:pt x="61" y="6"/>
                  </a:cubicBezTo>
                  <a:cubicBezTo>
                    <a:pt x="54" y="2"/>
                    <a:pt x="48" y="1"/>
                    <a:pt x="42"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2"/>
            <p:cNvSpPr/>
            <p:nvPr/>
          </p:nvSpPr>
          <p:spPr>
            <a:xfrm>
              <a:off x="1551637" y="3323967"/>
              <a:ext cx="16842" cy="8957"/>
            </a:xfrm>
            <a:custGeom>
              <a:rect b="b" l="l" r="r" t="t"/>
              <a:pathLst>
                <a:path extrusionOk="0" h="142" w="267">
                  <a:moveTo>
                    <a:pt x="164" y="1"/>
                  </a:moveTo>
                  <a:cubicBezTo>
                    <a:pt x="126" y="1"/>
                    <a:pt x="87" y="9"/>
                    <a:pt x="49" y="32"/>
                  </a:cubicBezTo>
                  <a:cubicBezTo>
                    <a:pt x="1" y="68"/>
                    <a:pt x="1" y="104"/>
                    <a:pt x="37" y="129"/>
                  </a:cubicBezTo>
                  <a:cubicBezTo>
                    <a:pt x="60" y="138"/>
                    <a:pt x="83" y="142"/>
                    <a:pt x="106" y="142"/>
                  </a:cubicBezTo>
                  <a:cubicBezTo>
                    <a:pt x="143" y="142"/>
                    <a:pt x="181" y="131"/>
                    <a:pt x="218" y="117"/>
                  </a:cubicBezTo>
                  <a:cubicBezTo>
                    <a:pt x="266" y="80"/>
                    <a:pt x="266" y="32"/>
                    <a:pt x="230" y="8"/>
                  </a:cubicBezTo>
                  <a:cubicBezTo>
                    <a:pt x="208" y="3"/>
                    <a:pt x="186" y="1"/>
                    <a:pt x="164"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2"/>
            <p:cNvSpPr/>
            <p:nvPr/>
          </p:nvSpPr>
          <p:spPr>
            <a:xfrm>
              <a:off x="1566144" y="3319299"/>
              <a:ext cx="10723" cy="10534"/>
            </a:xfrm>
            <a:custGeom>
              <a:rect b="b" l="l" r="r" t="t"/>
              <a:pathLst>
                <a:path extrusionOk="0" h="167" w="170">
                  <a:moveTo>
                    <a:pt x="30" y="0"/>
                  </a:moveTo>
                  <a:cubicBezTo>
                    <a:pt x="24" y="0"/>
                    <a:pt x="18" y="3"/>
                    <a:pt x="12" y="9"/>
                  </a:cubicBezTo>
                  <a:cubicBezTo>
                    <a:pt x="0" y="9"/>
                    <a:pt x="12" y="21"/>
                    <a:pt x="24" y="21"/>
                  </a:cubicBezTo>
                  <a:lnTo>
                    <a:pt x="49" y="33"/>
                  </a:lnTo>
                  <a:cubicBezTo>
                    <a:pt x="85" y="58"/>
                    <a:pt x="109" y="94"/>
                    <a:pt x="109" y="142"/>
                  </a:cubicBezTo>
                  <a:cubicBezTo>
                    <a:pt x="109" y="142"/>
                    <a:pt x="121" y="154"/>
                    <a:pt x="121" y="154"/>
                  </a:cubicBezTo>
                  <a:cubicBezTo>
                    <a:pt x="121" y="154"/>
                    <a:pt x="133" y="154"/>
                    <a:pt x="145" y="166"/>
                  </a:cubicBezTo>
                  <a:cubicBezTo>
                    <a:pt x="157" y="166"/>
                    <a:pt x="169" y="154"/>
                    <a:pt x="169" y="142"/>
                  </a:cubicBezTo>
                  <a:cubicBezTo>
                    <a:pt x="169" y="94"/>
                    <a:pt x="133" y="33"/>
                    <a:pt x="85" y="21"/>
                  </a:cubicBezTo>
                  <a:lnTo>
                    <a:pt x="49" y="9"/>
                  </a:lnTo>
                  <a:cubicBezTo>
                    <a:pt x="42" y="3"/>
                    <a:pt x="36" y="0"/>
                    <a:pt x="30"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2"/>
            <p:cNvSpPr/>
            <p:nvPr/>
          </p:nvSpPr>
          <p:spPr>
            <a:xfrm>
              <a:off x="1511205" y="3303026"/>
              <a:ext cx="16842" cy="9272"/>
            </a:xfrm>
            <a:custGeom>
              <a:rect b="b" l="l" r="r" t="t"/>
              <a:pathLst>
                <a:path extrusionOk="0" h="147" w="267">
                  <a:moveTo>
                    <a:pt x="161" y="0"/>
                  </a:moveTo>
                  <a:cubicBezTo>
                    <a:pt x="124" y="0"/>
                    <a:pt x="87" y="11"/>
                    <a:pt x="49" y="25"/>
                  </a:cubicBezTo>
                  <a:cubicBezTo>
                    <a:pt x="1" y="62"/>
                    <a:pt x="1" y="110"/>
                    <a:pt x="37" y="134"/>
                  </a:cubicBezTo>
                  <a:cubicBezTo>
                    <a:pt x="59" y="143"/>
                    <a:pt x="80" y="147"/>
                    <a:pt x="101" y="147"/>
                  </a:cubicBezTo>
                  <a:cubicBezTo>
                    <a:pt x="140" y="147"/>
                    <a:pt x="179" y="134"/>
                    <a:pt x="218" y="110"/>
                  </a:cubicBezTo>
                  <a:cubicBezTo>
                    <a:pt x="267" y="86"/>
                    <a:pt x="267" y="38"/>
                    <a:pt x="231" y="13"/>
                  </a:cubicBezTo>
                  <a:cubicBezTo>
                    <a:pt x="207" y="4"/>
                    <a:pt x="184" y="0"/>
                    <a:pt x="161"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2"/>
            <p:cNvSpPr/>
            <p:nvPr/>
          </p:nvSpPr>
          <p:spPr>
            <a:xfrm>
              <a:off x="1516566" y="3297475"/>
              <a:ext cx="18356" cy="5488"/>
            </a:xfrm>
            <a:custGeom>
              <a:rect b="b" l="l" r="r" t="t"/>
              <a:pathLst>
                <a:path extrusionOk="0" h="87" w="291">
                  <a:moveTo>
                    <a:pt x="86" y="0"/>
                  </a:moveTo>
                  <a:cubicBezTo>
                    <a:pt x="66" y="0"/>
                    <a:pt x="46" y="2"/>
                    <a:pt x="25" y="5"/>
                  </a:cubicBezTo>
                  <a:cubicBezTo>
                    <a:pt x="13" y="5"/>
                    <a:pt x="1" y="17"/>
                    <a:pt x="1" y="29"/>
                  </a:cubicBezTo>
                  <a:lnTo>
                    <a:pt x="13" y="41"/>
                  </a:lnTo>
                  <a:lnTo>
                    <a:pt x="49" y="41"/>
                  </a:lnTo>
                  <a:cubicBezTo>
                    <a:pt x="65" y="38"/>
                    <a:pt x="81" y="36"/>
                    <a:pt x="97" y="36"/>
                  </a:cubicBezTo>
                  <a:cubicBezTo>
                    <a:pt x="142" y="36"/>
                    <a:pt x="186" y="47"/>
                    <a:pt x="230" y="65"/>
                  </a:cubicBezTo>
                  <a:lnTo>
                    <a:pt x="242" y="77"/>
                  </a:lnTo>
                  <a:cubicBezTo>
                    <a:pt x="248" y="83"/>
                    <a:pt x="254" y="86"/>
                    <a:pt x="262" y="86"/>
                  </a:cubicBezTo>
                  <a:cubicBezTo>
                    <a:pt x="269" y="86"/>
                    <a:pt x="279" y="83"/>
                    <a:pt x="291" y="77"/>
                  </a:cubicBezTo>
                  <a:cubicBezTo>
                    <a:pt x="291" y="77"/>
                    <a:pt x="291" y="65"/>
                    <a:pt x="291" y="65"/>
                  </a:cubicBezTo>
                  <a:lnTo>
                    <a:pt x="254" y="41"/>
                  </a:lnTo>
                  <a:cubicBezTo>
                    <a:pt x="200" y="14"/>
                    <a:pt x="146" y="0"/>
                    <a:pt x="86"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2"/>
            <p:cNvSpPr/>
            <p:nvPr/>
          </p:nvSpPr>
          <p:spPr>
            <a:xfrm>
              <a:off x="2968907" y="601878"/>
              <a:ext cx="1337369" cy="1208502"/>
            </a:xfrm>
            <a:custGeom>
              <a:rect b="b" l="l" r="r" t="t"/>
              <a:pathLst>
                <a:path extrusionOk="0" h="19159" w="21202">
                  <a:moveTo>
                    <a:pt x="1270" y="1"/>
                  </a:moveTo>
                  <a:lnTo>
                    <a:pt x="1270" y="13"/>
                  </a:lnTo>
                  <a:lnTo>
                    <a:pt x="1258" y="13"/>
                  </a:lnTo>
                  <a:lnTo>
                    <a:pt x="1258" y="25"/>
                  </a:lnTo>
                  <a:lnTo>
                    <a:pt x="1246" y="13"/>
                  </a:lnTo>
                  <a:lnTo>
                    <a:pt x="1246" y="25"/>
                  </a:lnTo>
                  <a:lnTo>
                    <a:pt x="1222" y="25"/>
                  </a:lnTo>
                  <a:lnTo>
                    <a:pt x="1222" y="37"/>
                  </a:lnTo>
                  <a:lnTo>
                    <a:pt x="1210" y="37"/>
                  </a:lnTo>
                  <a:lnTo>
                    <a:pt x="1210" y="49"/>
                  </a:lnTo>
                  <a:lnTo>
                    <a:pt x="1198" y="37"/>
                  </a:lnTo>
                  <a:lnTo>
                    <a:pt x="1198" y="49"/>
                  </a:lnTo>
                  <a:lnTo>
                    <a:pt x="1173" y="49"/>
                  </a:lnTo>
                  <a:lnTo>
                    <a:pt x="1173" y="61"/>
                  </a:lnTo>
                  <a:lnTo>
                    <a:pt x="1161" y="49"/>
                  </a:lnTo>
                  <a:lnTo>
                    <a:pt x="1161" y="61"/>
                  </a:lnTo>
                  <a:lnTo>
                    <a:pt x="1161" y="73"/>
                  </a:lnTo>
                  <a:lnTo>
                    <a:pt x="1149" y="61"/>
                  </a:lnTo>
                  <a:lnTo>
                    <a:pt x="1149" y="73"/>
                  </a:lnTo>
                  <a:lnTo>
                    <a:pt x="1125" y="73"/>
                  </a:lnTo>
                  <a:lnTo>
                    <a:pt x="1125" y="85"/>
                  </a:lnTo>
                  <a:lnTo>
                    <a:pt x="1113" y="73"/>
                  </a:lnTo>
                  <a:lnTo>
                    <a:pt x="1113" y="85"/>
                  </a:lnTo>
                  <a:lnTo>
                    <a:pt x="1101" y="85"/>
                  </a:lnTo>
                  <a:lnTo>
                    <a:pt x="1101" y="97"/>
                  </a:lnTo>
                  <a:lnTo>
                    <a:pt x="1077" y="97"/>
                  </a:lnTo>
                  <a:lnTo>
                    <a:pt x="1077" y="109"/>
                  </a:lnTo>
                  <a:lnTo>
                    <a:pt x="1065" y="97"/>
                  </a:lnTo>
                  <a:lnTo>
                    <a:pt x="1065" y="109"/>
                  </a:lnTo>
                  <a:lnTo>
                    <a:pt x="1052" y="109"/>
                  </a:lnTo>
                  <a:lnTo>
                    <a:pt x="1052" y="121"/>
                  </a:lnTo>
                  <a:lnTo>
                    <a:pt x="1040" y="109"/>
                  </a:lnTo>
                  <a:lnTo>
                    <a:pt x="1040" y="121"/>
                  </a:lnTo>
                  <a:lnTo>
                    <a:pt x="1028" y="121"/>
                  </a:lnTo>
                  <a:lnTo>
                    <a:pt x="1028" y="134"/>
                  </a:lnTo>
                  <a:lnTo>
                    <a:pt x="1016" y="121"/>
                  </a:lnTo>
                  <a:lnTo>
                    <a:pt x="1016" y="134"/>
                  </a:lnTo>
                  <a:lnTo>
                    <a:pt x="1004" y="134"/>
                  </a:lnTo>
                  <a:lnTo>
                    <a:pt x="1004" y="146"/>
                  </a:lnTo>
                  <a:lnTo>
                    <a:pt x="992" y="134"/>
                  </a:lnTo>
                  <a:lnTo>
                    <a:pt x="992" y="146"/>
                  </a:lnTo>
                  <a:lnTo>
                    <a:pt x="980" y="146"/>
                  </a:lnTo>
                  <a:lnTo>
                    <a:pt x="980" y="158"/>
                  </a:lnTo>
                  <a:lnTo>
                    <a:pt x="968" y="146"/>
                  </a:lnTo>
                  <a:lnTo>
                    <a:pt x="968" y="158"/>
                  </a:lnTo>
                  <a:lnTo>
                    <a:pt x="956" y="158"/>
                  </a:lnTo>
                  <a:lnTo>
                    <a:pt x="956" y="170"/>
                  </a:lnTo>
                  <a:lnTo>
                    <a:pt x="944" y="158"/>
                  </a:lnTo>
                  <a:lnTo>
                    <a:pt x="944" y="170"/>
                  </a:lnTo>
                  <a:lnTo>
                    <a:pt x="932" y="158"/>
                  </a:lnTo>
                  <a:lnTo>
                    <a:pt x="932" y="170"/>
                  </a:lnTo>
                  <a:lnTo>
                    <a:pt x="932" y="182"/>
                  </a:lnTo>
                  <a:lnTo>
                    <a:pt x="920" y="170"/>
                  </a:lnTo>
                  <a:lnTo>
                    <a:pt x="920" y="182"/>
                  </a:lnTo>
                  <a:lnTo>
                    <a:pt x="907" y="182"/>
                  </a:lnTo>
                  <a:lnTo>
                    <a:pt x="907" y="194"/>
                  </a:lnTo>
                  <a:lnTo>
                    <a:pt x="895" y="182"/>
                  </a:lnTo>
                  <a:lnTo>
                    <a:pt x="895" y="194"/>
                  </a:lnTo>
                  <a:lnTo>
                    <a:pt x="883" y="182"/>
                  </a:lnTo>
                  <a:lnTo>
                    <a:pt x="883" y="194"/>
                  </a:lnTo>
                  <a:lnTo>
                    <a:pt x="871" y="194"/>
                  </a:lnTo>
                  <a:lnTo>
                    <a:pt x="871" y="206"/>
                  </a:lnTo>
                  <a:lnTo>
                    <a:pt x="859" y="194"/>
                  </a:lnTo>
                  <a:lnTo>
                    <a:pt x="859" y="206"/>
                  </a:lnTo>
                  <a:lnTo>
                    <a:pt x="859" y="218"/>
                  </a:lnTo>
                  <a:lnTo>
                    <a:pt x="847" y="206"/>
                  </a:lnTo>
                  <a:lnTo>
                    <a:pt x="847" y="218"/>
                  </a:lnTo>
                  <a:lnTo>
                    <a:pt x="835" y="206"/>
                  </a:lnTo>
                  <a:lnTo>
                    <a:pt x="835" y="218"/>
                  </a:lnTo>
                  <a:lnTo>
                    <a:pt x="823" y="218"/>
                  </a:lnTo>
                  <a:lnTo>
                    <a:pt x="823" y="230"/>
                  </a:lnTo>
                  <a:lnTo>
                    <a:pt x="811" y="218"/>
                  </a:lnTo>
                  <a:lnTo>
                    <a:pt x="811" y="230"/>
                  </a:lnTo>
                  <a:lnTo>
                    <a:pt x="811" y="242"/>
                  </a:lnTo>
                  <a:lnTo>
                    <a:pt x="799" y="230"/>
                  </a:lnTo>
                  <a:lnTo>
                    <a:pt x="799" y="242"/>
                  </a:lnTo>
                  <a:lnTo>
                    <a:pt x="787" y="230"/>
                  </a:lnTo>
                  <a:lnTo>
                    <a:pt x="787" y="242"/>
                  </a:lnTo>
                  <a:lnTo>
                    <a:pt x="774" y="242"/>
                  </a:lnTo>
                  <a:lnTo>
                    <a:pt x="774" y="254"/>
                  </a:lnTo>
                  <a:lnTo>
                    <a:pt x="762" y="242"/>
                  </a:lnTo>
                  <a:lnTo>
                    <a:pt x="762" y="254"/>
                  </a:lnTo>
                  <a:lnTo>
                    <a:pt x="750" y="254"/>
                  </a:lnTo>
                  <a:lnTo>
                    <a:pt x="750" y="266"/>
                  </a:lnTo>
                  <a:lnTo>
                    <a:pt x="738" y="254"/>
                  </a:lnTo>
                  <a:lnTo>
                    <a:pt x="738" y="266"/>
                  </a:lnTo>
                  <a:lnTo>
                    <a:pt x="726" y="266"/>
                  </a:lnTo>
                  <a:lnTo>
                    <a:pt x="726" y="279"/>
                  </a:lnTo>
                  <a:lnTo>
                    <a:pt x="714" y="266"/>
                  </a:lnTo>
                  <a:lnTo>
                    <a:pt x="714" y="279"/>
                  </a:lnTo>
                  <a:lnTo>
                    <a:pt x="702" y="279"/>
                  </a:lnTo>
                  <a:lnTo>
                    <a:pt x="702" y="291"/>
                  </a:lnTo>
                  <a:lnTo>
                    <a:pt x="690" y="279"/>
                  </a:lnTo>
                  <a:lnTo>
                    <a:pt x="690" y="291"/>
                  </a:lnTo>
                  <a:lnTo>
                    <a:pt x="678" y="291"/>
                  </a:lnTo>
                  <a:lnTo>
                    <a:pt x="678" y="303"/>
                  </a:lnTo>
                  <a:lnTo>
                    <a:pt x="666" y="291"/>
                  </a:lnTo>
                  <a:lnTo>
                    <a:pt x="666" y="303"/>
                  </a:lnTo>
                  <a:lnTo>
                    <a:pt x="654" y="303"/>
                  </a:lnTo>
                  <a:lnTo>
                    <a:pt x="654" y="315"/>
                  </a:lnTo>
                  <a:lnTo>
                    <a:pt x="642" y="303"/>
                  </a:lnTo>
                  <a:lnTo>
                    <a:pt x="642" y="315"/>
                  </a:lnTo>
                  <a:lnTo>
                    <a:pt x="629" y="315"/>
                  </a:lnTo>
                  <a:lnTo>
                    <a:pt x="629" y="327"/>
                  </a:lnTo>
                  <a:lnTo>
                    <a:pt x="617" y="315"/>
                  </a:lnTo>
                  <a:lnTo>
                    <a:pt x="617" y="327"/>
                  </a:lnTo>
                  <a:lnTo>
                    <a:pt x="605" y="327"/>
                  </a:lnTo>
                  <a:lnTo>
                    <a:pt x="605" y="339"/>
                  </a:lnTo>
                  <a:lnTo>
                    <a:pt x="593" y="327"/>
                  </a:lnTo>
                  <a:lnTo>
                    <a:pt x="593" y="339"/>
                  </a:lnTo>
                  <a:lnTo>
                    <a:pt x="581" y="327"/>
                  </a:lnTo>
                  <a:lnTo>
                    <a:pt x="581" y="339"/>
                  </a:lnTo>
                  <a:lnTo>
                    <a:pt x="581" y="351"/>
                  </a:lnTo>
                  <a:lnTo>
                    <a:pt x="569" y="339"/>
                  </a:lnTo>
                  <a:lnTo>
                    <a:pt x="569" y="351"/>
                  </a:lnTo>
                  <a:lnTo>
                    <a:pt x="557" y="351"/>
                  </a:lnTo>
                  <a:lnTo>
                    <a:pt x="557" y="363"/>
                  </a:lnTo>
                  <a:lnTo>
                    <a:pt x="545" y="351"/>
                  </a:lnTo>
                  <a:lnTo>
                    <a:pt x="545" y="363"/>
                  </a:lnTo>
                  <a:lnTo>
                    <a:pt x="533" y="351"/>
                  </a:lnTo>
                  <a:lnTo>
                    <a:pt x="533" y="363"/>
                  </a:lnTo>
                  <a:lnTo>
                    <a:pt x="521" y="363"/>
                  </a:lnTo>
                  <a:lnTo>
                    <a:pt x="521" y="375"/>
                  </a:lnTo>
                  <a:lnTo>
                    <a:pt x="509" y="375"/>
                  </a:lnTo>
                  <a:lnTo>
                    <a:pt x="509" y="387"/>
                  </a:lnTo>
                  <a:lnTo>
                    <a:pt x="496" y="375"/>
                  </a:lnTo>
                  <a:lnTo>
                    <a:pt x="496" y="387"/>
                  </a:lnTo>
                  <a:lnTo>
                    <a:pt x="484" y="375"/>
                  </a:lnTo>
                  <a:lnTo>
                    <a:pt x="484" y="387"/>
                  </a:lnTo>
                  <a:lnTo>
                    <a:pt x="472" y="387"/>
                  </a:lnTo>
                  <a:lnTo>
                    <a:pt x="472" y="399"/>
                  </a:lnTo>
                  <a:lnTo>
                    <a:pt x="460" y="387"/>
                  </a:lnTo>
                  <a:lnTo>
                    <a:pt x="460" y="399"/>
                  </a:lnTo>
                  <a:lnTo>
                    <a:pt x="460" y="412"/>
                  </a:lnTo>
                  <a:lnTo>
                    <a:pt x="448" y="399"/>
                  </a:lnTo>
                  <a:lnTo>
                    <a:pt x="448" y="412"/>
                  </a:lnTo>
                  <a:lnTo>
                    <a:pt x="436" y="399"/>
                  </a:lnTo>
                  <a:lnTo>
                    <a:pt x="436" y="412"/>
                  </a:lnTo>
                  <a:lnTo>
                    <a:pt x="424" y="412"/>
                  </a:lnTo>
                  <a:lnTo>
                    <a:pt x="424" y="424"/>
                  </a:lnTo>
                  <a:lnTo>
                    <a:pt x="412" y="412"/>
                  </a:lnTo>
                  <a:lnTo>
                    <a:pt x="412" y="424"/>
                  </a:lnTo>
                  <a:lnTo>
                    <a:pt x="400" y="424"/>
                  </a:lnTo>
                  <a:lnTo>
                    <a:pt x="400" y="436"/>
                  </a:lnTo>
                  <a:lnTo>
                    <a:pt x="388" y="424"/>
                  </a:lnTo>
                  <a:lnTo>
                    <a:pt x="388" y="436"/>
                  </a:lnTo>
                  <a:lnTo>
                    <a:pt x="376" y="436"/>
                  </a:lnTo>
                  <a:lnTo>
                    <a:pt x="376" y="448"/>
                  </a:lnTo>
                  <a:lnTo>
                    <a:pt x="364" y="436"/>
                  </a:lnTo>
                  <a:lnTo>
                    <a:pt x="364" y="448"/>
                  </a:lnTo>
                  <a:lnTo>
                    <a:pt x="339" y="448"/>
                  </a:lnTo>
                  <a:lnTo>
                    <a:pt x="339" y="460"/>
                  </a:lnTo>
                  <a:lnTo>
                    <a:pt x="327" y="460"/>
                  </a:lnTo>
                  <a:lnTo>
                    <a:pt x="327" y="472"/>
                  </a:lnTo>
                  <a:lnTo>
                    <a:pt x="315" y="460"/>
                  </a:lnTo>
                  <a:lnTo>
                    <a:pt x="315" y="472"/>
                  </a:lnTo>
                  <a:lnTo>
                    <a:pt x="303" y="472"/>
                  </a:lnTo>
                  <a:lnTo>
                    <a:pt x="303" y="484"/>
                  </a:lnTo>
                  <a:lnTo>
                    <a:pt x="291" y="472"/>
                  </a:lnTo>
                  <a:lnTo>
                    <a:pt x="291" y="484"/>
                  </a:lnTo>
                  <a:lnTo>
                    <a:pt x="279" y="484"/>
                  </a:lnTo>
                  <a:lnTo>
                    <a:pt x="279" y="496"/>
                  </a:lnTo>
                  <a:lnTo>
                    <a:pt x="267" y="484"/>
                  </a:lnTo>
                  <a:lnTo>
                    <a:pt x="267" y="496"/>
                  </a:lnTo>
                  <a:lnTo>
                    <a:pt x="243" y="496"/>
                  </a:lnTo>
                  <a:lnTo>
                    <a:pt x="243" y="508"/>
                  </a:lnTo>
                  <a:lnTo>
                    <a:pt x="231" y="496"/>
                  </a:lnTo>
                  <a:lnTo>
                    <a:pt x="231" y="508"/>
                  </a:lnTo>
                  <a:lnTo>
                    <a:pt x="231" y="520"/>
                  </a:lnTo>
                  <a:lnTo>
                    <a:pt x="219" y="508"/>
                  </a:lnTo>
                  <a:lnTo>
                    <a:pt x="219" y="520"/>
                  </a:lnTo>
                  <a:lnTo>
                    <a:pt x="194" y="520"/>
                  </a:lnTo>
                  <a:lnTo>
                    <a:pt x="194" y="532"/>
                  </a:lnTo>
                  <a:lnTo>
                    <a:pt x="182" y="520"/>
                  </a:lnTo>
                  <a:lnTo>
                    <a:pt x="182" y="532"/>
                  </a:lnTo>
                  <a:lnTo>
                    <a:pt x="170" y="532"/>
                  </a:lnTo>
                  <a:lnTo>
                    <a:pt x="170" y="544"/>
                  </a:lnTo>
                  <a:lnTo>
                    <a:pt x="146" y="544"/>
                  </a:lnTo>
                  <a:lnTo>
                    <a:pt x="146" y="557"/>
                  </a:lnTo>
                  <a:lnTo>
                    <a:pt x="134" y="544"/>
                  </a:lnTo>
                  <a:lnTo>
                    <a:pt x="134" y="557"/>
                  </a:lnTo>
                  <a:lnTo>
                    <a:pt x="122" y="557"/>
                  </a:lnTo>
                  <a:lnTo>
                    <a:pt x="122" y="569"/>
                  </a:lnTo>
                  <a:lnTo>
                    <a:pt x="110" y="557"/>
                  </a:lnTo>
                  <a:lnTo>
                    <a:pt x="110" y="569"/>
                  </a:lnTo>
                  <a:lnTo>
                    <a:pt x="98" y="569"/>
                  </a:lnTo>
                  <a:lnTo>
                    <a:pt x="98" y="581"/>
                  </a:lnTo>
                  <a:lnTo>
                    <a:pt x="86" y="569"/>
                  </a:lnTo>
                  <a:lnTo>
                    <a:pt x="86" y="581"/>
                  </a:lnTo>
                  <a:lnTo>
                    <a:pt x="73" y="581"/>
                  </a:lnTo>
                  <a:lnTo>
                    <a:pt x="73" y="593"/>
                  </a:lnTo>
                  <a:lnTo>
                    <a:pt x="61" y="581"/>
                  </a:lnTo>
                  <a:lnTo>
                    <a:pt x="61" y="593"/>
                  </a:lnTo>
                  <a:lnTo>
                    <a:pt x="49" y="593"/>
                  </a:lnTo>
                  <a:lnTo>
                    <a:pt x="49" y="605"/>
                  </a:lnTo>
                  <a:lnTo>
                    <a:pt x="37" y="593"/>
                  </a:lnTo>
                  <a:lnTo>
                    <a:pt x="37" y="605"/>
                  </a:lnTo>
                  <a:lnTo>
                    <a:pt x="25" y="605"/>
                  </a:lnTo>
                  <a:lnTo>
                    <a:pt x="25" y="617"/>
                  </a:lnTo>
                  <a:lnTo>
                    <a:pt x="13" y="605"/>
                  </a:lnTo>
                  <a:lnTo>
                    <a:pt x="13" y="617"/>
                  </a:lnTo>
                  <a:lnTo>
                    <a:pt x="1" y="617"/>
                  </a:lnTo>
                  <a:lnTo>
                    <a:pt x="1" y="16656"/>
                  </a:lnTo>
                  <a:lnTo>
                    <a:pt x="4243" y="19158"/>
                  </a:lnTo>
                  <a:lnTo>
                    <a:pt x="21201" y="11592"/>
                  </a:lnTo>
                  <a:lnTo>
                    <a:pt x="21201" y="11495"/>
                  </a:lnTo>
                  <a:lnTo>
                    <a:pt x="1282" y="1"/>
                  </a:lnTo>
                  <a:lnTo>
                    <a:pt x="1282" y="13"/>
                  </a:lnTo>
                  <a:lnTo>
                    <a:pt x="1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2"/>
            <p:cNvSpPr/>
            <p:nvPr/>
          </p:nvSpPr>
          <p:spPr>
            <a:xfrm>
              <a:off x="3236541" y="1333004"/>
              <a:ext cx="1072002" cy="1155138"/>
            </a:xfrm>
            <a:custGeom>
              <a:rect b="b" l="l" r="r" t="t"/>
              <a:pathLst>
                <a:path extrusionOk="0" h="18313" w="16995">
                  <a:moveTo>
                    <a:pt x="16958" y="1"/>
                  </a:moveTo>
                  <a:lnTo>
                    <a:pt x="0" y="7567"/>
                  </a:lnTo>
                  <a:lnTo>
                    <a:pt x="8086" y="12354"/>
                  </a:lnTo>
                  <a:lnTo>
                    <a:pt x="9984" y="18312"/>
                  </a:lnTo>
                  <a:lnTo>
                    <a:pt x="9984" y="18276"/>
                  </a:lnTo>
                  <a:lnTo>
                    <a:pt x="9996" y="18300"/>
                  </a:lnTo>
                  <a:lnTo>
                    <a:pt x="9996" y="18264"/>
                  </a:lnTo>
                  <a:lnTo>
                    <a:pt x="10008" y="18300"/>
                  </a:lnTo>
                  <a:lnTo>
                    <a:pt x="10008" y="18264"/>
                  </a:lnTo>
                  <a:lnTo>
                    <a:pt x="10020" y="18288"/>
                  </a:lnTo>
                  <a:lnTo>
                    <a:pt x="10020" y="18252"/>
                  </a:lnTo>
                  <a:lnTo>
                    <a:pt x="10032" y="18288"/>
                  </a:lnTo>
                  <a:lnTo>
                    <a:pt x="10032" y="18252"/>
                  </a:lnTo>
                  <a:lnTo>
                    <a:pt x="10045" y="18288"/>
                  </a:lnTo>
                  <a:lnTo>
                    <a:pt x="10045" y="18276"/>
                  </a:lnTo>
                  <a:lnTo>
                    <a:pt x="10045" y="18240"/>
                  </a:lnTo>
                  <a:lnTo>
                    <a:pt x="10057" y="18276"/>
                  </a:lnTo>
                  <a:lnTo>
                    <a:pt x="10057" y="18240"/>
                  </a:lnTo>
                  <a:lnTo>
                    <a:pt x="10069" y="18264"/>
                  </a:lnTo>
                  <a:lnTo>
                    <a:pt x="10069" y="18228"/>
                  </a:lnTo>
                  <a:lnTo>
                    <a:pt x="10081" y="18264"/>
                  </a:lnTo>
                  <a:lnTo>
                    <a:pt x="10081" y="18228"/>
                  </a:lnTo>
                  <a:lnTo>
                    <a:pt x="10093" y="18264"/>
                  </a:lnTo>
                  <a:lnTo>
                    <a:pt x="10093" y="18228"/>
                  </a:lnTo>
                  <a:lnTo>
                    <a:pt x="10105" y="18252"/>
                  </a:lnTo>
                  <a:lnTo>
                    <a:pt x="10105" y="18216"/>
                  </a:lnTo>
                  <a:lnTo>
                    <a:pt x="10117" y="18240"/>
                  </a:lnTo>
                  <a:lnTo>
                    <a:pt x="10117" y="18204"/>
                  </a:lnTo>
                  <a:lnTo>
                    <a:pt x="10129" y="18240"/>
                  </a:lnTo>
                  <a:lnTo>
                    <a:pt x="10129" y="18204"/>
                  </a:lnTo>
                  <a:lnTo>
                    <a:pt x="10141" y="18240"/>
                  </a:lnTo>
                  <a:lnTo>
                    <a:pt x="10141" y="18204"/>
                  </a:lnTo>
                  <a:lnTo>
                    <a:pt x="10153" y="18228"/>
                  </a:lnTo>
                  <a:lnTo>
                    <a:pt x="10153" y="18192"/>
                  </a:lnTo>
                  <a:lnTo>
                    <a:pt x="10165" y="18228"/>
                  </a:lnTo>
                  <a:lnTo>
                    <a:pt x="10165" y="18216"/>
                  </a:lnTo>
                  <a:lnTo>
                    <a:pt x="10165" y="18180"/>
                  </a:lnTo>
                  <a:lnTo>
                    <a:pt x="10178" y="18216"/>
                  </a:lnTo>
                  <a:lnTo>
                    <a:pt x="10178" y="18180"/>
                  </a:lnTo>
                  <a:lnTo>
                    <a:pt x="10190" y="18216"/>
                  </a:lnTo>
                  <a:lnTo>
                    <a:pt x="10190" y="18180"/>
                  </a:lnTo>
                  <a:lnTo>
                    <a:pt x="10202" y="18204"/>
                  </a:lnTo>
                  <a:lnTo>
                    <a:pt x="10202" y="18167"/>
                  </a:lnTo>
                  <a:lnTo>
                    <a:pt x="10214" y="18204"/>
                  </a:lnTo>
                  <a:lnTo>
                    <a:pt x="10214" y="18192"/>
                  </a:lnTo>
                  <a:lnTo>
                    <a:pt x="10226" y="18155"/>
                  </a:lnTo>
                  <a:lnTo>
                    <a:pt x="10238" y="18192"/>
                  </a:lnTo>
                  <a:lnTo>
                    <a:pt x="10238" y="18155"/>
                  </a:lnTo>
                  <a:lnTo>
                    <a:pt x="10250" y="18180"/>
                  </a:lnTo>
                  <a:lnTo>
                    <a:pt x="10250" y="18143"/>
                  </a:lnTo>
                  <a:lnTo>
                    <a:pt x="10262" y="18180"/>
                  </a:lnTo>
                  <a:lnTo>
                    <a:pt x="10262" y="18143"/>
                  </a:lnTo>
                  <a:lnTo>
                    <a:pt x="10274" y="18167"/>
                  </a:lnTo>
                  <a:lnTo>
                    <a:pt x="10286" y="18131"/>
                  </a:lnTo>
                  <a:lnTo>
                    <a:pt x="10298" y="18155"/>
                  </a:lnTo>
                  <a:lnTo>
                    <a:pt x="10298" y="18119"/>
                  </a:lnTo>
                  <a:lnTo>
                    <a:pt x="10310" y="18155"/>
                  </a:lnTo>
                  <a:lnTo>
                    <a:pt x="10310" y="18119"/>
                  </a:lnTo>
                  <a:lnTo>
                    <a:pt x="10323" y="18143"/>
                  </a:lnTo>
                  <a:lnTo>
                    <a:pt x="10323" y="18107"/>
                  </a:lnTo>
                  <a:lnTo>
                    <a:pt x="10335" y="18143"/>
                  </a:lnTo>
                  <a:lnTo>
                    <a:pt x="10335" y="18107"/>
                  </a:lnTo>
                  <a:lnTo>
                    <a:pt x="10347" y="18131"/>
                  </a:lnTo>
                  <a:lnTo>
                    <a:pt x="10347" y="18095"/>
                  </a:lnTo>
                  <a:lnTo>
                    <a:pt x="10359" y="18131"/>
                  </a:lnTo>
                  <a:lnTo>
                    <a:pt x="10359" y="18095"/>
                  </a:lnTo>
                  <a:lnTo>
                    <a:pt x="10371" y="18119"/>
                  </a:lnTo>
                  <a:lnTo>
                    <a:pt x="10371" y="18083"/>
                  </a:lnTo>
                  <a:lnTo>
                    <a:pt x="10383" y="18119"/>
                  </a:lnTo>
                  <a:lnTo>
                    <a:pt x="10383" y="18083"/>
                  </a:lnTo>
                  <a:lnTo>
                    <a:pt x="10395" y="18119"/>
                  </a:lnTo>
                  <a:lnTo>
                    <a:pt x="10395" y="18107"/>
                  </a:lnTo>
                  <a:lnTo>
                    <a:pt x="10395" y="18071"/>
                  </a:lnTo>
                  <a:lnTo>
                    <a:pt x="10407" y="18107"/>
                  </a:lnTo>
                  <a:lnTo>
                    <a:pt x="10407" y="18071"/>
                  </a:lnTo>
                  <a:lnTo>
                    <a:pt x="10419" y="18095"/>
                  </a:lnTo>
                  <a:lnTo>
                    <a:pt x="10419" y="18059"/>
                  </a:lnTo>
                  <a:lnTo>
                    <a:pt x="10431" y="18095"/>
                  </a:lnTo>
                  <a:lnTo>
                    <a:pt x="10431" y="18059"/>
                  </a:lnTo>
                  <a:lnTo>
                    <a:pt x="10443" y="18095"/>
                  </a:lnTo>
                  <a:lnTo>
                    <a:pt x="10443" y="18059"/>
                  </a:lnTo>
                  <a:lnTo>
                    <a:pt x="10456" y="18083"/>
                  </a:lnTo>
                  <a:lnTo>
                    <a:pt x="10456" y="18047"/>
                  </a:lnTo>
                  <a:lnTo>
                    <a:pt x="10468" y="18071"/>
                  </a:lnTo>
                  <a:lnTo>
                    <a:pt x="10468" y="18034"/>
                  </a:lnTo>
                  <a:lnTo>
                    <a:pt x="10480" y="18071"/>
                  </a:lnTo>
                  <a:lnTo>
                    <a:pt x="10480" y="18034"/>
                  </a:lnTo>
                  <a:lnTo>
                    <a:pt x="10492" y="18071"/>
                  </a:lnTo>
                  <a:lnTo>
                    <a:pt x="10492" y="18034"/>
                  </a:lnTo>
                  <a:lnTo>
                    <a:pt x="10504" y="18059"/>
                  </a:lnTo>
                  <a:lnTo>
                    <a:pt x="10504" y="18022"/>
                  </a:lnTo>
                  <a:lnTo>
                    <a:pt x="10516" y="18059"/>
                  </a:lnTo>
                  <a:lnTo>
                    <a:pt x="10516" y="18022"/>
                  </a:lnTo>
                  <a:lnTo>
                    <a:pt x="10528" y="18047"/>
                  </a:lnTo>
                  <a:lnTo>
                    <a:pt x="10528" y="18010"/>
                  </a:lnTo>
                  <a:lnTo>
                    <a:pt x="10540" y="18047"/>
                  </a:lnTo>
                  <a:lnTo>
                    <a:pt x="10540" y="18010"/>
                  </a:lnTo>
                  <a:lnTo>
                    <a:pt x="10552" y="18034"/>
                  </a:lnTo>
                  <a:lnTo>
                    <a:pt x="10552" y="17998"/>
                  </a:lnTo>
                  <a:lnTo>
                    <a:pt x="10564" y="18034"/>
                  </a:lnTo>
                  <a:lnTo>
                    <a:pt x="10564" y="18022"/>
                  </a:lnTo>
                  <a:lnTo>
                    <a:pt x="10576" y="17998"/>
                  </a:lnTo>
                  <a:lnTo>
                    <a:pt x="10576" y="17986"/>
                  </a:lnTo>
                  <a:lnTo>
                    <a:pt x="10588" y="18022"/>
                  </a:lnTo>
                  <a:lnTo>
                    <a:pt x="10588" y="17986"/>
                  </a:lnTo>
                  <a:lnTo>
                    <a:pt x="10601" y="18010"/>
                  </a:lnTo>
                  <a:lnTo>
                    <a:pt x="10601" y="17974"/>
                  </a:lnTo>
                  <a:lnTo>
                    <a:pt x="10613" y="18010"/>
                  </a:lnTo>
                  <a:lnTo>
                    <a:pt x="10613" y="17974"/>
                  </a:lnTo>
                  <a:lnTo>
                    <a:pt x="10625" y="17998"/>
                  </a:lnTo>
                  <a:lnTo>
                    <a:pt x="10625" y="17962"/>
                  </a:lnTo>
                  <a:lnTo>
                    <a:pt x="10637" y="17998"/>
                  </a:lnTo>
                  <a:lnTo>
                    <a:pt x="10637" y="17962"/>
                  </a:lnTo>
                  <a:lnTo>
                    <a:pt x="10649" y="17986"/>
                  </a:lnTo>
                  <a:lnTo>
                    <a:pt x="10649" y="17950"/>
                  </a:lnTo>
                  <a:lnTo>
                    <a:pt x="10661" y="17986"/>
                  </a:lnTo>
                  <a:lnTo>
                    <a:pt x="10661" y="17950"/>
                  </a:lnTo>
                  <a:lnTo>
                    <a:pt x="10673" y="17974"/>
                  </a:lnTo>
                  <a:lnTo>
                    <a:pt x="10673" y="17950"/>
                  </a:lnTo>
                  <a:lnTo>
                    <a:pt x="10685" y="17974"/>
                  </a:lnTo>
                  <a:lnTo>
                    <a:pt x="10685" y="17938"/>
                  </a:lnTo>
                  <a:lnTo>
                    <a:pt x="10697" y="17962"/>
                  </a:lnTo>
                  <a:lnTo>
                    <a:pt x="10697" y="17926"/>
                  </a:lnTo>
                  <a:lnTo>
                    <a:pt x="10709" y="17962"/>
                  </a:lnTo>
                  <a:lnTo>
                    <a:pt x="10709" y="17926"/>
                  </a:lnTo>
                  <a:lnTo>
                    <a:pt x="10721" y="17950"/>
                  </a:lnTo>
                  <a:lnTo>
                    <a:pt x="10721" y="17926"/>
                  </a:lnTo>
                  <a:lnTo>
                    <a:pt x="10734" y="17950"/>
                  </a:lnTo>
                  <a:lnTo>
                    <a:pt x="10734" y="17914"/>
                  </a:lnTo>
                  <a:lnTo>
                    <a:pt x="10746" y="17950"/>
                  </a:lnTo>
                  <a:lnTo>
                    <a:pt x="10746" y="17938"/>
                  </a:lnTo>
                  <a:lnTo>
                    <a:pt x="10746" y="17902"/>
                  </a:lnTo>
                  <a:lnTo>
                    <a:pt x="10758" y="17938"/>
                  </a:lnTo>
                  <a:lnTo>
                    <a:pt x="10758" y="17902"/>
                  </a:lnTo>
                  <a:lnTo>
                    <a:pt x="10770" y="17926"/>
                  </a:lnTo>
                  <a:lnTo>
                    <a:pt x="10770" y="17902"/>
                  </a:lnTo>
                  <a:lnTo>
                    <a:pt x="10782" y="17926"/>
                  </a:lnTo>
                  <a:lnTo>
                    <a:pt x="10782" y="17889"/>
                  </a:lnTo>
                  <a:lnTo>
                    <a:pt x="10794" y="17926"/>
                  </a:lnTo>
                  <a:lnTo>
                    <a:pt x="10794" y="17889"/>
                  </a:lnTo>
                  <a:lnTo>
                    <a:pt x="10806" y="17914"/>
                  </a:lnTo>
                  <a:lnTo>
                    <a:pt x="10806" y="17877"/>
                  </a:lnTo>
                  <a:lnTo>
                    <a:pt x="10818" y="17902"/>
                  </a:lnTo>
                  <a:lnTo>
                    <a:pt x="10818" y="17877"/>
                  </a:lnTo>
                  <a:lnTo>
                    <a:pt x="10830" y="17902"/>
                  </a:lnTo>
                  <a:lnTo>
                    <a:pt x="10830" y="17865"/>
                  </a:lnTo>
                  <a:lnTo>
                    <a:pt x="10842" y="17902"/>
                  </a:lnTo>
                  <a:lnTo>
                    <a:pt x="10842" y="17865"/>
                  </a:lnTo>
                  <a:lnTo>
                    <a:pt x="10854" y="17889"/>
                  </a:lnTo>
                  <a:lnTo>
                    <a:pt x="10854" y="17853"/>
                  </a:lnTo>
                  <a:lnTo>
                    <a:pt x="10866" y="17889"/>
                  </a:lnTo>
                  <a:lnTo>
                    <a:pt x="10866" y="17853"/>
                  </a:lnTo>
                  <a:lnTo>
                    <a:pt x="10879" y="17877"/>
                  </a:lnTo>
                  <a:lnTo>
                    <a:pt x="10879" y="17841"/>
                  </a:lnTo>
                  <a:lnTo>
                    <a:pt x="10891" y="17877"/>
                  </a:lnTo>
                  <a:lnTo>
                    <a:pt x="10891" y="17841"/>
                  </a:lnTo>
                  <a:lnTo>
                    <a:pt x="10903" y="17865"/>
                  </a:lnTo>
                  <a:lnTo>
                    <a:pt x="10903" y="17829"/>
                  </a:lnTo>
                  <a:lnTo>
                    <a:pt x="10915" y="17865"/>
                  </a:lnTo>
                  <a:lnTo>
                    <a:pt x="10915" y="17853"/>
                  </a:lnTo>
                  <a:lnTo>
                    <a:pt x="10927" y="17829"/>
                  </a:lnTo>
                  <a:lnTo>
                    <a:pt x="10927" y="17817"/>
                  </a:lnTo>
                  <a:lnTo>
                    <a:pt x="10939" y="17853"/>
                  </a:lnTo>
                  <a:lnTo>
                    <a:pt x="10939" y="17817"/>
                  </a:lnTo>
                  <a:lnTo>
                    <a:pt x="10951" y="17841"/>
                  </a:lnTo>
                  <a:lnTo>
                    <a:pt x="10951" y="17805"/>
                  </a:lnTo>
                  <a:lnTo>
                    <a:pt x="10963" y="17841"/>
                  </a:lnTo>
                  <a:lnTo>
                    <a:pt x="10963" y="17805"/>
                  </a:lnTo>
                  <a:lnTo>
                    <a:pt x="10975" y="17829"/>
                  </a:lnTo>
                  <a:lnTo>
                    <a:pt x="10975" y="17793"/>
                  </a:lnTo>
                  <a:lnTo>
                    <a:pt x="10987" y="17829"/>
                  </a:lnTo>
                  <a:lnTo>
                    <a:pt x="10987" y="17793"/>
                  </a:lnTo>
                  <a:lnTo>
                    <a:pt x="10999" y="17817"/>
                  </a:lnTo>
                  <a:lnTo>
                    <a:pt x="10999" y="17781"/>
                  </a:lnTo>
                  <a:lnTo>
                    <a:pt x="11012" y="17817"/>
                  </a:lnTo>
                  <a:lnTo>
                    <a:pt x="11012" y="17781"/>
                  </a:lnTo>
                  <a:lnTo>
                    <a:pt x="11024" y="17805"/>
                  </a:lnTo>
                  <a:lnTo>
                    <a:pt x="11024" y="17781"/>
                  </a:lnTo>
                  <a:lnTo>
                    <a:pt x="11036" y="17805"/>
                  </a:lnTo>
                  <a:lnTo>
                    <a:pt x="11036" y="17769"/>
                  </a:lnTo>
                  <a:lnTo>
                    <a:pt x="11048" y="17793"/>
                  </a:lnTo>
                  <a:lnTo>
                    <a:pt x="11048" y="17756"/>
                  </a:lnTo>
                  <a:lnTo>
                    <a:pt x="11060" y="17793"/>
                  </a:lnTo>
                  <a:lnTo>
                    <a:pt x="11060" y="17756"/>
                  </a:lnTo>
                  <a:lnTo>
                    <a:pt x="11072" y="17781"/>
                  </a:lnTo>
                  <a:lnTo>
                    <a:pt x="11072" y="17756"/>
                  </a:lnTo>
                  <a:lnTo>
                    <a:pt x="11084" y="17781"/>
                  </a:lnTo>
                  <a:lnTo>
                    <a:pt x="11084" y="17744"/>
                  </a:lnTo>
                  <a:lnTo>
                    <a:pt x="11096" y="17781"/>
                  </a:lnTo>
                  <a:lnTo>
                    <a:pt x="11096" y="17769"/>
                  </a:lnTo>
                  <a:lnTo>
                    <a:pt x="11096" y="17732"/>
                  </a:lnTo>
                  <a:lnTo>
                    <a:pt x="11108" y="17769"/>
                  </a:lnTo>
                  <a:lnTo>
                    <a:pt x="11108" y="17732"/>
                  </a:lnTo>
                  <a:lnTo>
                    <a:pt x="11120" y="17756"/>
                  </a:lnTo>
                  <a:lnTo>
                    <a:pt x="11120" y="17732"/>
                  </a:lnTo>
                  <a:lnTo>
                    <a:pt x="11132" y="17756"/>
                  </a:lnTo>
                  <a:lnTo>
                    <a:pt x="11132" y="17720"/>
                  </a:lnTo>
                  <a:lnTo>
                    <a:pt x="11144" y="17756"/>
                  </a:lnTo>
                  <a:lnTo>
                    <a:pt x="11144" y="17720"/>
                  </a:lnTo>
                  <a:lnTo>
                    <a:pt x="11157" y="17744"/>
                  </a:lnTo>
                  <a:lnTo>
                    <a:pt x="11157" y="17708"/>
                  </a:lnTo>
                  <a:lnTo>
                    <a:pt x="11169" y="17732"/>
                  </a:lnTo>
                  <a:lnTo>
                    <a:pt x="11169" y="17708"/>
                  </a:lnTo>
                  <a:lnTo>
                    <a:pt x="11181" y="17732"/>
                  </a:lnTo>
                  <a:lnTo>
                    <a:pt x="11181" y="17696"/>
                  </a:lnTo>
                  <a:lnTo>
                    <a:pt x="11193" y="17732"/>
                  </a:lnTo>
                  <a:lnTo>
                    <a:pt x="11193" y="17696"/>
                  </a:lnTo>
                  <a:lnTo>
                    <a:pt x="11205" y="17720"/>
                  </a:lnTo>
                  <a:lnTo>
                    <a:pt x="11217" y="17684"/>
                  </a:lnTo>
                  <a:lnTo>
                    <a:pt x="11229" y="17708"/>
                  </a:lnTo>
                  <a:lnTo>
                    <a:pt x="11229" y="17672"/>
                  </a:lnTo>
                  <a:lnTo>
                    <a:pt x="11241" y="17708"/>
                  </a:lnTo>
                  <a:lnTo>
                    <a:pt x="11241" y="17672"/>
                  </a:lnTo>
                  <a:lnTo>
                    <a:pt x="11253" y="17696"/>
                  </a:lnTo>
                  <a:lnTo>
                    <a:pt x="11253" y="17660"/>
                  </a:lnTo>
                  <a:lnTo>
                    <a:pt x="11265" y="17696"/>
                  </a:lnTo>
                  <a:lnTo>
                    <a:pt x="11302" y="14082"/>
                  </a:lnTo>
                  <a:lnTo>
                    <a:pt x="15725" y="16487"/>
                  </a:lnTo>
                  <a:lnTo>
                    <a:pt x="15725" y="16475"/>
                  </a:lnTo>
                  <a:lnTo>
                    <a:pt x="15737" y="16487"/>
                  </a:lnTo>
                  <a:lnTo>
                    <a:pt x="15737" y="16475"/>
                  </a:lnTo>
                  <a:lnTo>
                    <a:pt x="15750" y="16475"/>
                  </a:lnTo>
                  <a:lnTo>
                    <a:pt x="15750" y="16463"/>
                  </a:lnTo>
                  <a:lnTo>
                    <a:pt x="15762" y="16475"/>
                  </a:lnTo>
                  <a:lnTo>
                    <a:pt x="15762" y="16463"/>
                  </a:lnTo>
                  <a:lnTo>
                    <a:pt x="15786" y="16463"/>
                  </a:lnTo>
                  <a:lnTo>
                    <a:pt x="15786" y="16451"/>
                  </a:lnTo>
                  <a:lnTo>
                    <a:pt x="15798" y="16451"/>
                  </a:lnTo>
                  <a:lnTo>
                    <a:pt x="15798" y="16439"/>
                  </a:lnTo>
                  <a:lnTo>
                    <a:pt x="15810" y="16451"/>
                  </a:lnTo>
                  <a:lnTo>
                    <a:pt x="15810" y="16439"/>
                  </a:lnTo>
                  <a:lnTo>
                    <a:pt x="15834" y="16439"/>
                  </a:lnTo>
                  <a:lnTo>
                    <a:pt x="15834" y="16427"/>
                  </a:lnTo>
                  <a:lnTo>
                    <a:pt x="15846" y="16427"/>
                  </a:lnTo>
                  <a:lnTo>
                    <a:pt x="15846" y="16415"/>
                  </a:lnTo>
                  <a:lnTo>
                    <a:pt x="15858" y="16427"/>
                  </a:lnTo>
                  <a:lnTo>
                    <a:pt x="15858" y="16415"/>
                  </a:lnTo>
                  <a:lnTo>
                    <a:pt x="15883" y="16415"/>
                  </a:lnTo>
                  <a:lnTo>
                    <a:pt x="15883" y="16403"/>
                  </a:lnTo>
                  <a:lnTo>
                    <a:pt x="15895" y="16415"/>
                  </a:lnTo>
                  <a:lnTo>
                    <a:pt x="15895" y="16403"/>
                  </a:lnTo>
                  <a:lnTo>
                    <a:pt x="15895" y="16391"/>
                  </a:lnTo>
                  <a:lnTo>
                    <a:pt x="15907" y="16403"/>
                  </a:lnTo>
                  <a:lnTo>
                    <a:pt x="15907" y="16391"/>
                  </a:lnTo>
                  <a:lnTo>
                    <a:pt x="15931" y="16391"/>
                  </a:lnTo>
                  <a:lnTo>
                    <a:pt x="15931" y="16379"/>
                  </a:lnTo>
                  <a:lnTo>
                    <a:pt x="15943" y="16391"/>
                  </a:lnTo>
                  <a:lnTo>
                    <a:pt x="15943" y="16379"/>
                  </a:lnTo>
                  <a:lnTo>
                    <a:pt x="15955" y="16379"/>
                  </a:lnTo>
                  <a:lnTo>
                    <a:pt x="15955" y="16366"/>
                  </a:lnTo>
                  <a:lnTo>
                    <a:pt x="15979" y="16366"/>
                  </a:lnTo>
                  <a:lnTo>
                    <a:pt x="15979" y="16354"/>
                  </a:lnTo>
                  <a:lnTo>
                    <a:pt x="15991" y="16366"/>
                  </a:lnTo>
                  <a:lnTo>
                    <a:pt x="15991" y="16354"/>
                  </a:lnTo>
                  <a:lnTo>
                    <a:pt x="16003" y="16354"/>
                  </a:lnTo>
                  <a:lnTo>
                    <a:pt x="16003" y="16342"/>
                  </a:lnTo>
                  <a:lnTo>
                    <a:pt x="16015" y="16354"/>
                  </a:lnTo>
                  <a:lnTo>
                    <a:pt x="16015" y="16342"/>
                  </a:lnTo>
                  <a:lnTo>
                    <a:pt x="16028" y="16342"/>
                  </a:lnTo>
                  <a:lnTo>
                    <a:pt x="16028" y="16330"/>
                  </a:lnTo>
                  <a:lnTo>
                    <a:pt x="16040" y="16342"/>
                  </a:lnTo>
                  <a:lnTo>
                    <a:pt x="16040" y="16330"/>
                  </a:lnTo>
                  <a:lnTo>
                    <a:pt x="16052" y="16330"/>
                  </a:lnTo>
                  <a:lnTo>
                    <a:pt x="16052" y="16318"/>
                  </a:lnTo>
                  <a:lnTo>
                    <a:pt x="16064" y="16330"/>
                  </a:lnTo>
                  <a:lnTo>
                    <a:pt x="16064" y="16318"/>
                  </a:lnTo>
                  <a:lnTo>
                    <a:pt x="16076" y="16318"/>
                  </a:lnTo>
                  <a:lnTo>
                    <a:pt x="16076" y="16306"/>
                  </a:lnTo>
                  <a:lnTo>
                    <a:pt x="16088" y="16318"/>
                  </a:lnTo>
                  <a:lnTo>
                    <a:pt x="16088" y="16306"/>
                  </a:lnTo>
                  <a:lnTo>
                    <a:pt x="16100" y="16306"/>
                  </a:lnTo>
                  <a:lnTo>
                    <a:pt x="16100" y="16294"/>
                  </a:lnTo>
                  <a:lnTo>
                    <a:pt x="16112" y="16306"/>
                  </a:lnTo>
                  <a:lnTo>
                    <a:pt x="16112" y="16294"/>
                  </a:lnTo>
                  <a:lnTo>
                    <a:pt x="16124" y="16294"/>
                  </a:lnTo>
                  <a:lnTo>
                    <a:pt x="16124" y="16282"/>
                  </a:lnTo>
                  <a:lnTo>
                    <a:pt x="16136" y="16294"/>
                  </a:lnTo>
                  <a:lnTo>
                    <a:pt x="16136" y="16282"/>
                  </a:lnTo>
                  <a:lnTo>
                    <a:pt x="16148" y="16282"/>
                  </a:lnTo>
                  <a:lnTo>
                    <a:pt x="16148" y="16270"/>
                  </a:lnTo>
                  <a:lnTo>
                    <a:pt x="16161" y="16282"/>
                  </a:lnTo>
                  <a:lnTo>
                    <a:pt x="16161" y="16270"/>
                  </a:lnTo>
                  <a:lnTo>
                    <a:pt x="16185" y="16270"/>
                  </a:lnTo>
                  <a:lnTo>
                    <a:pt x="16185" y="16258"/>
                  </a:lnTo>
                  <a:lnTo>
                    <a:pt x="16197" y="16258"/>
                  </a:lnTo>
                  <a:lnTo>
                    <a:pt x="16197" y="16246"/>
                  </a:lnTo>
                  <a:lnTo>
                    <a:pt x="16209" y="16258"/>
                  </a:lnTo>
                  <a:lnTo>
                    <a:pt x="16209" y="16246"/>
                  </a:lnTo>
                  <a:lnTo>
                    <a:pt x="16233" y="16246"/>
                  </a:lnTo>
                  <a:lnTo>
                    <a:pt x="16233" y="16234"/>
                  </a:lnTo>
                  <a:lnTo>
                    <a:pt x="16245" y="16246"/>
                  </a:lnTo>
                  <a:lnTo>
                    <a:pt x="16245" y="16234"/>
                  </a:lnTo>
                  <a:lnTo>
                    <a:pt x="16245" y="16221"/>
                  </a:lnTo>
                  <a:lnTo>
                    <a:pt x="16257" y="16234"/>
                  </a:lnTo>
                  <a:lnTo>
                    <a:pt x="16257" y="16221"/>
                  </a:lnTo>
                  <a:lnTo>
                    <a:pt x="16281" y="16221"/>
                  </a:lnTo>
                  <a:lnTo>
                    <a:pt x="16281" y="16209"/>
                  </a:lnTo>
                  <a:lnTo>
                    <a:pt x="16293" y="16221"/>
                  </a:lnTo>
                  <a:lnTo>
                    <a:pt x="16293" y="16209"/>
                  </a:lnTo>
                  <a:lnTo>
                    <a:pt x="16306" y="16209"/>
                  </a:lnTo>
                  <a:lnTo>
                    <a:pt x="16306" y="16197"/>
                  </a:lnTo>
                  <a:lnTo>
                    <a:pt x="16330" y="16197"/>
                  </a:lnTo>
                  <a:lnTo>
                    <a:pt x="16330" y="16185"/>
                  </a:lnTo>
                  <a:lnTo>
                    <a:pt x="16342" y="16197"/>
                  </a:lnTo>
                  <a:lnTo>
                    <a:pt x="16342" y="16185"/>
                  </a:lnTo>
                  <a:lnTo>
                    <a:pt x="16354" y="16185"/>
                  </a:lnTo>
                  <a:lnTo>
                    <a:pt x="16354" y="16173"/>
                  </a:lnTo>
                  <a:lnTo>
                    <a:pt x="16366" y="16185"/>
                  </a:lnTo>
                  <a:lnTo>
                    <a:pt x="16366" y="16173"/>
                  </a:lnTo>
                  <a:lnTo>
                    <a:pt x="16378" y="16173"/>
                  </a:lnTo>
                  <a:lnTo>
                    <a:pt x="16378" y="16161"/>
                  </a:lnTo>
                  <a:lnTo>
                    <a:pt x="16390" y="16173"/>
                  </a:lnTo>
                  <a:lnTo>
                    <a:pt x="16390" y="16161"/>
                  </a:lnTo>
                  <a:lnTo>
                    <a:pt x="16402" y="16161"/>
                  </a:lnTo>
                  <a:lnTo>
                    <a:pt x="16402" y="16149"/>
                  </a:lnTo>
                  <a:lnTo>
                    <a:pt x="16414" y="16161"/>
                  </a:lnTo>
                  <a:lnTo>
                    <a:pt x="16414" y="16149"/>
                  </a:lnTo>
                  <a:lnTo>
                    <a:pt x="16426" y="16149"/>
                  </a:lnTo>
                  <a:lnTo>
                    <a:pt x="16426" y="16137"/>
                  </a:lnTo>
                  <a:lnTo>
                    <a:pt x="16438" y="16149"/>
                  </a:lnTo>
                  <a:lnTo>
                    <a:pt x="16438" y="16137"/>
                  </a:lnTo>
                  <a:lnTo>
                    <a:pt x="16451" y="16137"/>
                  </a:lnTo>
                  <a:lnTo>
                    <a:pt x="16451" y="16125"/>
                  </a:lnTo>
                  <a:lnTo>
                    <a:pt x="16463" y="16137"/>
                  </a:lnTo>
                  <a:lnTo>
                    <a:pt x="16463" y="16125"/>
                  </a:lnTo>
                  <a:lnTo>
                    <a:pt x="16475" y="16137"/>
                  </a:lnTo>
                  <a:lnTo>
                    <a:pt x="16475" y="16125"/>
                  </a:lnTo>
                  <a:lnTo>
                    <a:pt x="16475" y="16113"/>
                  </a:lnTo>
                  <a:lnTo>
                    <a:pt x="16487" y="16125"/>
                  </a:lnTo>
                  <a:lnTo>
                    <a:pt x="16487" y="16113"/>
                  </a:lnTo>
                  <a:lnTo>
                    <a:pt x="16499" y="16113"/>
                  </a:lnTo>
                  <a:lnTo>
                    <a:pt x="16499" y="16101"/>
                  </a:lnTo>
                  <a:lnTo>
                    <a:pt x="16511" y="16113"/>
                  </a:lnTo>
                  <a:lnTo>
                    <a:pt x="16511" y="16101"/>
                  </a:lnTo>
                  <a:lnTo>
                    <a:pt x="16523" y="16113"/>
                  </a:lnTo>
                  <a:lnTo>
                    <a:pt x="16523" y="16101"/>
                  </a:lnTo>
                  <a:lnTo>
                    <a:pt x="16535" y="16101"/>
                  </a:lnTo>
                  <a:lnTo>
                    <a:pt x="16535" y="16088"/>
                  </a:lnTo>
                  <a:lnTo>
                    <a:pt x="16547" y="16088"/>
                  </a:lnTo>
                  <a:lnTo>
                    <a:pt x="16547" y="16076"/>
                  </a:lnTo>
                  <a:lnTo>
                    <a:pt x="16559" y="16088"/>
                  </a:lnTo>
                  <a:lnTo>
                    <a:pt x="16559" y="16076"/>
                  </a:lnTo>
                  <a:lnTo>
                    <a:pt x="16571" y="16088"/>
                  </a:lnTo>
                  <a:lnTo>
                    <a:pt x="16571" y="16076"/>
                  </a:lnTo>
                  <a:lnTo>
                    <a:pt x="16584" y="16076"/>
                  </a:lnTo>
                  <a:lnTo>
                    <a:pt x="16584" y="16064"/>
                  </a:lnTo>
                  <a:lnTo>
                    <a:pt x="16596" y="16076"/>
                  </a:lnTo>
                  <a:lnTo>
                    <a:pt x="16596" y="16064"/>
                  </a:lnTo>
                  <a:lnTo>
                    <a:pt x="16596" y="16052"/>
                  </a:lnTo>
                  <a:lnTo>
                    <a:pt x="16608" y="16064"/>
                  </a:lnTo>
                  <a:lnTo>
                    <a:pt x="16608" y="16052"/>
                  </a:lnTo>
                  <a:lnTo>
                    <a:pt x="16620" y="16064"/>
                  </a:lnTo>
                  <a:lnTo>
                    <a:pt x="16620" y="16052"/>
                  </a:lnTo>
                  <a:lnTo>
                    <a:pt x="16632" y="16052"/>
                  </a:lnTo>
                  <a:lnTo>
                    <a:pt x="16632" y="16040"/>
                  </a:lnTo>
                  <a:lnTo>
                    <a:pt x="16644" y="16052"/>
                  </a:lnTo>
                  <a:lnTo>
                    <a:pt x="16644" y="16040"/>
                  </a:lnTo>
                  <a:lnTo>
                    <a:pt x="16656" y="16040"/>
                  </a:lnTo>
                  <a:lnTo>
                    <a:pt x="16656" y="16028"/>
                  </a:lnTo>
                  <a:lnTo>
                    <a:pt x="16668" y="16040"/>
                  </a:lnTo>
                  <a:lnTo>
                    <a:pt x="16668" y="16028"/>
                  </a:lnTo>
                  <a:lnTo>
                    <a:pt x="16680" y="16028"/>
                  </a:lnTo>
                  <a:lnTo>
                    <a:pt x="16680" y="16016"/>
                  </a:lnTo>
                  <a:lnTo>
                    <a:pt x="16692" y="16028"/>
                  </a:lnTo>
                  <a:lnTo>
                    <a:pt x="16692" y="16016"/>
                  </a:lnTo>
                  <a:lnTo>
                    <a:pt x="16704" y="16016"/>
                  </a:lnTo>
                  <a:lnTo>
                    <a:pt x="16704" y="16004"/>
                  </a:lnTo>
                  <a:lnTo>
                    <a:pt x="16716" y="16016"/>
                  </a:lnTo>
                  <a:lnTo>
                    <a:pt x="16716" y="16004"/>
                  </a:lnTo>
                  <a:lnTo>
                    <a:pt x="16729" y="16004"/>
                  </a:lnTo>
                  <a:lnTo>
                    <a:pt x="16729" y="15992"/>
                  </a:lnTo>
                  <a:lnTo>
                    <a:pt x="16741" y="16004"/>
                  </a:lnTo>
                  <a:lnTo>
                    <a:pt x="16741" y="15992"/>
                  </a:lnTo>
                  <a:lnTo>
                    <a:pt x="16753" y="15992"/>
                  </a:lnTo>
                  <a:lnTo>
                    <a:pt x="16753" y="15980"/>
                  </a:lnTo>
                  <a:lnTo>
                    <a:pt x="16765" y="15992"/>
                  </a:lnTo>
                  <a:lnTo>
                    <a:pt x="16765" y="15980"/>
                  </a:lnTo>
                  <a:lnTo>
                    <a:pt x="16777" y="15992"/>
                  </a:lnTo>
                  <a:lnTo>
                    <a:pt x="16777" y="15980"/>
                  </a:lnTo>
                  <a:lnTo>
                    <a:pt x="16777" y="15968"/>
                  </a:lnTo>
                  <a:lnTo>
                    <a:pt x="16789" y="15980"/>
                  </a:lnTo>
                  <a:lnTo>
                    <a:pt x="16789" y="15968"/>
                  </a:lnTo>
                  <a:lnTo>
                    <a:pt x="16801" y="15968"/>
                  </a:lnTo>
                  <a:lnTo>
                    <a:pt x="16801" y="15956"/>
                  </a:lnTo>
                  <a:lnTo>
                    <a:pt x="16813" y="15968"/>
                  </a:lnTo>
                  <a:lnTo>
                    <a:pt x="16813" y="15956"/>
                  </a:lnTo>
                  <a:lnTo>
                    <a:pt x="16825" y="15968"/>
                  </a:lnTo>
                  <a:lnTo>
                    <a:pt x="16825" y="15956"/>
                  </a:lnTo>
                  <a:lnTo>
                    <a:pt x="16825" y="15943"/>
                  </a:lnTo>
                  <a:lnTo>
                    <a:pt x="16837" y="15956"/>
                  </a:lnTo>
                  <a:lnTo>
                    <a:pt x="16837" y="15943"/>
                  </a:lnTo>
                  <a:lnTo>
                    <a:pt x="16849" y="15943"/>
                  </a:lnTo>
                  <a:lnTo>
                    <a:pt x="16849" y="15931"/>
                  </a:lnTo>
                  <a:lnTo>
                    <a:pt x="16862" y="15943"/>
                  </a:lnTo>
                  <a:lnTo>
                    <a:pt x="16862" y="15931"/>
                  </a:lnTo>
                  <a:lnTo>
                    <a:pt x="16874" y="15943"/>
                  </a:lnTo>
                  <a:lnTo>
                    <a:pt x="16874" y="15931"/>
                  </a:lnTo>
                  <a:lnTo>
                    <a:pt x="16886" y="15931"/>
                  </a:lnTo>
                  <a:lnTo>
                    <a:pt x="16886" y="15919"/>
                  </a:lnTo>
                  <a:lnTo>
                    <a:pt x="16910" y="15919"/>
                  </a:lnTo>
                  <a:lnTo>
                    <a:pt x="16910" y="15907"/>
                  </a:lnTo>
                  <a:lnTo>
                    <a:pt x="16922" y="15919"/>
                  </a:lnTo>
                  <a:lnTo>
                    <a:pt x="16922" y="15907"/>
                  </a:lnTo>
                  <a:lnTo>
                    <a:pt x="16934" y="15907"/>
                  </a:lnTo>
                  <a:lnTo>
                    <a:pt x="16934" y="15895"/>
                  </a:lnTo>
                  <a:lnTo>
                    <a:pt x="16946" y="15907"/>
                  </a:lnTo>
                  <a:lnTo>
                    <a:pt x="16946" y="15895"/>
                  </a:lnTo>
                  <a:lnTo>
                    <a:pt x="16946" y="15883"/>
                  </a:lnTo>
                  <a:lnTo>
                    <a:pt x="16958" y="15895"/>
                  </a:lnTo>
                  <a:lnTo>
                    <a:pt x="16958" y="15883"/>
                  </a:lnTo>
                  <a:lnTo>
                    <a:pt x="16970" y="15895"/>
                  </a:lnTo>
                  <a:lnTo>
                    <a:pt x="16970" y="15883"/>
                  </a:lnTo>
                  <a:lnTo>
                    <a:pt x="16982" y="15883"/>
                  </a:lnTo>
                  <a:lnTo>
                    <a:pt x="16982" y="15871"/>
                  </a:lnTo>
                  <a:lnTo>
                    <a:pt x="16994" y="15883"/>
                  </a:lnTo>
                  <a:lnTo>
                    <a:pt x="16958" y="1"/>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2"/>
            <p:cNvSpPr/>
            <p:nvPr/>
          </p:nvSpPr>
          <p:spPr>
            <a:xfrm>
              <a:off x="2968150" y="640733"/>
              <a:ext cx="1259595" cy="1847414"/>
            </a:xfrm>
            <a:custGeom>
              <a:rect b="b" l="l" r="r" t="t"/>
              <a:pathLst>
                <a:path extrusionOk="0" h="29288" w="19969">
                  <a:moveTo>
                    <a:pt x="1" y="1"/>
                  </a:moveTo>
                  <a:lnTo>
                    <a:pt x="1" y="16040"/>
                  </a:lnTo>
                  <a:lnTo>
                    <a:pt x="12341" y="23329"/>
                  </a:lnTo>
                  <a:lnTo>
                    <a:pt x="14239" y="29287"/>
                  </a:lnTo>
                  <a:lnTo>
                    <a:pt x="14287" y="24368"/>
                  </a:lnTo>
                  <a:lnTo>
                    <a:pt x="19968" y="27474"/>
                  </a:lnTo>
                  <a:lnTo>
                    <a:pt x="19932" y="1150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2"/>
            <p:cNvSpPr/>
            <p:nvPr/>
          </p:nvSpPr>
          <p:spPr>
            <a:xfrm>
              <a:off x="2995589" y="687284"/>
              <a:ext cx="1204717" cy="1640772"/>
            </a:xfrm>
            <a:custGeom>
              <a:rect b="b" l="l" r="r" t="t"/>
              <a:pathLst>
                <a:path extrusionOk="0" h="26012" w="19099">
                  <a:moveTo>
                    <a:pt x="1" y="0"/>
                  </a:moveTo>
                  <a:lnTo>
                    <a:pt x="1" y="15061"/>
                  </a:lnTo>
                  <a:lnTo>
                    <a:pt x="12257" y="22313"/>
                  </a:lnTo>
                  <a:lnTo>
                    <a:pt x="13442" y="22917"/>
                  </a:lnTo>
                  <a:lnTo>
                    <a:pt x="19098" y="26011"/>
                  </a:lnTo>
                  <a:lnTo>
                    <a:pt x="19062" y="1101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2"/>
            <p:cNvSpPr/>
            <p:nvPr/>
          </p:nvSpPr>
          <p:spPr>
            <a:xfrm>
              <a:off x="2968150" y="640733"/>
              <a:ext cx="1257324" cy="1046897"/>
            </a:xfrm>
            <a:custGeom>
              <a:rect b="b" l="l" r="r" t="t"/>
              <a:pathLst>
                <a:path extrusionOk="0" h="16597" w="19933">
                  <a:moveTo>
                    <a:pt x="13" y="1"/>
                  </a:moveTo>
                  <a:lnTo>
                    <a:pt x="1" y="5090"/>
                  </a:lnTo>
                  <a:lnTo>
                    <a:pt x="19932" y="16596"/>
                  </a:lnTo>
                  <a:lnTo>
                    <a:pt x="19932" y="11508"/>
                  </a:lnTo>
                  <a:lnTo>
                    <a:pt x="13" y="1"/>
                  </a:lnTo>
                  <a:close/>
                </a:path>
              </a:pathLst>
            </a:custGeom>
            <a:solidFill>
              <a:srgbClr val="2C4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2"/>
            <p:cNvSpPr/>
            <p:nvPr/>
          </p:nvSpPr>
          <p:spPr>
            <a:xfrm>
              <a:off x="3122183" y="853114"/>
              <a:ext cx="183051" cy="215788"/>
            </a:xfrm>
            <a:custGeom>
              <a:rect b="b" l="l" r="r" t="t"/>
              <a:pathLst>
                <a:path extrusionOk="0" h="3421" w="2902">
                  <a:moveTo>
                    <a:pt x="864" y="1"/>
                  </a:moveTo>
                  <a:cubicBezTo>
                    <a:pt x="739" y="1"/>
                    <a:pt x="623" y="30"/>
                    <a:pt x="520" y="91"/>
                  </a:cubicBezTo>
                  <a:cubicBezTo>
                    <a:pt x="0" y="393"/>
                    <a:pt x="0" y="1360"/>
                    <a:pt x="520" y="2254"/>
                  </a:cubicBezTo>
                  <a:cubicBezTo>
                    <a:pt x="925" y="2968"/>
                    <a:pt x="1546" y="3420"/>
                    <a:pt x="2038" y="3420"/>
                  </a:cubicBezTo>
                  <a:cubicBezTo>
                    <a:pt x="2163" y="3420"/>
                    <a:pt x="2279" y="3391"/>
                    <a:pt x="2381" y="3330"/>
                  </a:cubicBezTo>
                  <a:cubicBezTo>
                    <a:pt x="2901" y="3028"/>
                    <a:pt x="2901" y="2061"/>
                    <a:pt x="2381" y="1167"/>
                  </a:cubicBezTo>
                  <a:cubicBezTo>
                    <a:pt x="1976" y="453"/>
                    <a:pt x="1356" y="1"/>
                    <a:pt x="864" y="1"/>
                  </a:cubicBezTo>
                  <a:close/>
                </a:path>
              </a:pathLst>
            </a:custGeom>
            <a:solidFill>
              <a:srgbClr val="D4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2"/>
            <p:cNvSpPr/>
            <p:nvPr/>
          </p:nvSpPr>
          <p:spPr>
            <a:xfrm>
              <a:off x="3174789" y="901620"/>
              <a:ext cx="77081" cy="98969"/>
            </a:xfrm>
            <a:custGeom>
              <a:rect b="b" l="l" r="r" t="t"/>
              <a:pathLst>
                <a:path extrusionOk="0" h="1569" w="1222">
                  <a:moveTo>
                    <a:pt x="343" y="1"/>
                  </a:moveTo>
                  <a:cubicBezTo>
                    <a:pt x="140" y="1"/>
                    <a:pt x="0" y="159"/>
                    <a:pt x="0" y="434"/>
                  </a:cubicBezTo>
                  <a:cubicBezTo>
                    <a:pt x="25" y="857"/>
                    <a:pt x="254" y="1256"/>
                    <a:pt x="617" y="1485"/>
                  </a:cubicBezTo>
                  <a:cubicBezTo>
                    <a:pt x="712" y="1542"/>
                    <a:pt x="802" y="1568"/>
                    <a:pt x="883" y="1568"/>
                  </a:cubicBezTo>
                  <a:cubicBezTo>
                    <a:pt x="1081" y="1568"/>
                    <a:pt x="1221" y="1409"/>
                    <a:pt x="1221" y="1135"/>
                  </a:cubicBezTo>
                  <a:cubicBezTo>
                    <a:pt x="1197" y="712"/>
                    <a:pt x="967" y="313"/>
                    <a:pt x="617" y="83"/>
                  </a:cubicBezTo>
                  <a:cubicBezTo>
                    <a:pt x="519" y="27"/>
                    <a:pt x="425" y="1"/>
                    <a:pt x="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2"/>
            <p:cNvSpPr/>
            <p:nvPr/>
          </p:nvSpPr>
          <p:spPr>
            <a:xfrm>
              <a:off x="3164886" y="1001534"/>
              <a:ext cx="97644" cy="66610"/>
            </a:xfrm>
            <a:custGeom>
              <a:rect b="b" l="l" r="r" t="t"/>
              <a:pathLst>
                <a:path extrusionOk="0" h="1056" w="1548">
                  <a:moveTo>
                    <a:pt x="346" y="1"/>
                  </a:moveTo>
                  <a:cubicBezTo>
                    <a:pt x="207" y="1"/>
                    <a:pt x="88" y="49"/>
                    <a:pt x="0" y="143"/>
                  </a:cubicBezTo>
                  <a:cubicBezTo>
                    <a:pt x="206" y="445"/>
                    <a:pt x="460" y="699"/>
                    <a:pt x="774" y="880"/>
                  </a:cubicBezTo>
                  <a:cubicBezTo>
                    <a:pt x="947" y="999"/>
                    <a:pt x="1141" y="1055"/>
                    <a:pt x="1345" y="1055"/>
                  </a:cubicBezTo>
                  <a:cubicBezTo>
                    <a:pt x="1411" y="1055"/>
                    <a:pt x="1479" y="1049"/>
                    <a:pt x="1547" y="1038"/>
                  </a:cubicBezTo>
                  <a:cubicBezTo>
                    <a:pt x="1378" y="663"/>
                    <a:pt x="1112" y="349"/>
                    <a:pt x="774" y="131"/>
                  </a:cubicBezTo>
                  <a:cubicBezTo>
                    <a:pt x="622" y="43"/>
                    <a:pt x="476"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2"/>
            <p:cNvSpPr/>
            <p:nvPr/>
          </p:nvSpPr>
          <p:spPr>
            <a:xfrm>
              <a:off x="3010853" y="1071928"/>
              <a:ext cx="167029" cy="215473"/>
            </a:xfrm>
            <a:custGeom>
              <a:rect b="b" l="l" r="r" t="t"/>
              <a:pathLst>
                <a:path extrusionOk="0" h="3416" w="2648">
                  <a:moveTo>
                    <a:pt x="737" y="1"/>
                  </a:moveTo>
                  <a:cubicBezTo>
                    <a:pt x="301" y="1"/>
                    <a:pt x="1" y="346"/>
                    <a:pt x="1" y="949"/>
                  </a:cubicBezTo>
                  <a:cubicBezTo>
                    <a:pt x="1" y="1795"/>
                    <a:pt x="593" y="2810"/>
                    <a:pt x="1318" y="3233"/>
                  </a:cubicBezTo>
                  <a:cubicBezTo>
                    <a:pt x="1533" y="3357"/>
                    <a:pt x="1736" y="3415"/>
                    <a:pt x="1916" y="3415"/>
                  </a:cubicBezTo>
                  <a:cubicBezTo>
                    <a:pt x="2351" y="3415"/>
                    <a:pt x="2648" y="3071"/>
                    <a:pt x="2648" y="2472"/>
                  </a:cubicBezTo>
                  <a:cubicBezTo>
                    <a:pt x="2648" y="1626"/>
                    <a:pt x="2055" y="598"/>
                    <a:pt x="1318" y="175"/>
                  </a:cubicBezTo>
                  <a:cubicBezTo>
                    <a:pt x="1110" y="57"/>
                    <a:pt x="912" y="1"/>
                    <a:pt x="737" y="1"/>
                  </a:cubicBezTo>
                  <a:close/>
                </a:path>
              </a:pathLst>
            </a:custGeom>
            <a:solidFill>
              <a:srgbClr val="D4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2"/>
            <p:cNvSpPr/>
            <p:nvPr/>
          </p:nvSpPr>
          <p:spPr>
            <a:xfrm>
              <a:off x="3055827" y="1120119"/>
              <a:ext cx="76324" cy="99284"/>
            </a:xfrm>
            <a:custGeom>
              <a:rect b="b" l="l" r="r" t="t"/>
              <a:pathLst>
                <a:path extrusionOk="0" h="1574" w="1210">
                  <a:moveTo>
                    <a:pt x="332" y="0"/>
                  </a:moveTo>
                  <a:cubicBezTo>
                    <a:pt x="134" y="0"/>
                    <a:pt x="1" y="165"/>
                    <a:pt x="1" y="439"/>
                  </a:cubicBezTo>
                  <a:cubicBezTo>
                    <a:pt x="25" y="862"/>
                    <a:pt x="243" y="1261"/>
                    <a:pt x="605" y="1490"/>
                  </a:cubicBezTo>
                  <a:cubicBezTo>
                    <a:pt x="703" y="1546"/>
                    <a:pt x="796" y="1573"/>
                    <a:pt x="877" y="1573"/>
                  </a:cubicBezTo>
                  <a:cubicBezTo>
                    <a:pt x="1076" y="1573"/>
                    <a:pt x="1210" y="1414"/>
                    <a:pt x="1210" y="1140"/>
                  </a:cubicBezTo>
                  <a:cubicBezTo>
                    <a:pt x="1185" y="705"/>
                    <a:pt x="968" y="318"/>
                    <a:pt x="605" y="88"/>
                  </a:cubicBezTo>
                  <a:cubicBezTo>
                    <a:pt x="506" y="28"/>
                    <a:pt x="414" y="0"/>
                    <a:pt x="3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2"/>
            <p:cNvSpPr/>
            <p:nvPr/>
          </p:nvSpPr>
          <p:spPr>
            <a:xfrm>
              <a:off x="3045924" y="1220348"/>
              <a:ext cx="97644" cy="66610"/>
            </a:xfrm>
            <a:custGeom>
              <a:rect b="b" l="l" r="r" t="t"/>
              <a:pathLst>
                <a:path extrusionOk="0" h="1056" w="1548">
                  <a:moveTo>
                    <a:pt x="346" y="1"/>
                  </a:moveTo>
                  <a:cubicBezTo>
                    <a:pt x="208" y="1"/>
                    <a:pt x="88" y="49"/>
                    <a:pt x="1" y="143"/>
                  </a:cubicBezTo>
                  <a:cubicBezTo>
                    <a:pt x="206" y="445"/>
                    <a:pt x="460" y="687"/>
                    <a:pt x="774" y="880"/>
                  </a:cubicBezTo>
                  <a:cubicBezTo>
                    <a:pt x="947" y="999"/>
                    <a:pt x="1141" y="1055"/>
                    <a:pt x="1345" y="1055"/>
                  </a:cubicBezTo>
                  <a:cubicBezTo>
                    <a:pt x="1412" y="1055"/>
                    <a:pt x="1479" y="1049"/>
                    <a:pt x="1548" y="1037"/>
                  </a:cubicBezTo>
                  <a:cubicBezTo>
                    <a:pt x="1379" y="663"/>
                    <a:pt x="1113" y="349"/>
                    <a:pt x="774" y="131"/>
                  </a:cubicBezTo>
                  <a:cubicBezTo>
                    <a:pt x="622" y="43"/>
                    <a:pt x="476"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2"/>
            <p:cNvSpPr/>
            <p:nvPr/>
          </p:nvSpPr>
          <p:spPr>
            <a:xfrm>
              <a:off x="3992831" y="2017705"/>
              <a:ext cx="183051" cy="215347"/>
            </a:xfrm>
            <a:custGeom>
              <a:rect b="b" l="l" r="r" t="t"/>
              <a:pathLst>
                <a:path extrusionOk="0" h="3414" w="2902">
                  <a:moveTo>
                    <a:pt x="858" y="0"/>
                  </a:moveTo>
                  <a:cubicBezTo>
                    <a:pt x="737" y="0"/>
                    <a:pt x="622" y="27"/>
                    <a:pt x="520" y="84"/>
                  </a:cubicBezTo>
                  <a:cubicBezTo>
                    <a:pt x="1" y="387"/>
                    <a:pt x="1" y="1354"/>
                    <a:pt x="520" y="2248"/>
                  </a:cubicBezTo>
                  <a:cubicBezTo>
                    <a:pt x="935" y="2962"/>
                    <a:pt x="1550" y="3414"/>
                    <a:pt x="2045" y="3414"/>
                  </a:cubicBezTo>
                  <a:cubicBezTo>
                    <a:pt x="2171" y="3414"/>
                    <a:pt x="2289" y="3385"/>
                    <a:pt x="2394" y="3324"/>
                  </a:cubicBezTo>
                  <a:cubicBezTo>
                    <a:pt x="2901" y="3034"/>
                    <a:pt x="2901" y="2067"/>
                    <a:pt x="2394" y="1172"/>
                  </a:cubicBezTo>
                  <a:cubicBezTo>
                    <a:pt x="1976" y="454"/>
                    <a:pt x="1356" y="0"/>
                    <a:pt x="858" y="0"/>
                  </a:cubicBezTo>
                  <a:close/>
                </a:path>
              </a:pathLst>
            </a:custGeom>
            <a:solidFill>
              <a:srgbClr val="D4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2"/>
            <p:cNvSpPr/>
            <p:nvPr/>
          </p:nvSpPr>
          <p:spPr>
            <a:xfrm>
              <a:off x="4046194" y="2065833"/>
              <a:ext cx="76324" cy="99662"/>
            </a:xfrm>
            <a:custGeom>
              <a:rect b="b" l="l" r="r" t="t"/>
              <a:pathLst>
                <a:path extrusionOk="0" h="1580" w="1210">
                  <a:moveTo>
                    <a:pt x="333" y="0"/>
                  </a:moveTo>
                  <a:cubicBezTo>
                    <a:pt x="135" y="0"/>
                    <a:pt x="1" y="159"/>
                    <a:pt x="1" y="433"/>
                  </a:cubicBezTo>
                  <a:cubicBezTo>
                    <a:pt x="25" y="869"/>
                    <a:pt x="242" y="1255"/>
                    <a:pt x="605" y="1497"/>
                  </a:cubicBezTo>
                  <a:cubicBezTo>
                    <a:pt x="699" y="1553"/>
                    <a:pt x="789" y="1580"/>
                    <a:pt x="870" y="1580"/>
                  </a:cubicBezTo>
                  <a:cubicBezTo>
                    <a:pt x="1069" y="1580"/>
                    <a:pt x="1209" y="1418"/>
                    <a:pt x="1209" y="1134"/>
                  </a:cubicBezTo>
                  <a:cubicBezTo>
                    <a:pt x="1185" y="711"/>
                    <a:pt x="955" y="313"/>
                    <a:pt x="605" y="83"/>
                  </a:cubicBezTo>
                  <a:cubicBezTo>
                    <a:pt x="507" y="27"/>
                    <a:pt x="415" y="0"/>
                    <a:pt x="333" y="0"/>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2"/>
            <p:cNvSpPr/>
            <p:nvPr/>
          </p:nvSpPr>
          <p:spPr>
            <a:xfrm>
              <a:off x="4036291" y="2165999"/>
              <a:ext cx="96887" cy="66358"/>
            </a:xfrm>
            <a:custGeom>
              <a:rect b="b" l="l" r="r" t="t"/>
              <a:pathLst>
                <a:path extrusionOk="0" h="1052" w="1536">
                  <a:moveTo>
                    <a:pt x="343" y="1"/>
                  </a:moveTo>
                  <a:cubicBezTo>
                    <a:pt x="202" y="1"/>
                    <a:pt x="83" y="50"/>
                    <a:pt x="0" y="139"/>
                  </a:cubicBezTo>
                  <a:cubicBezTo>
                    <a:pt x="194" y="441"/>
                    <a:pt x="460" y="695"/>
                    <a:pt x="762" y="888"/>
                  </a:cubicBezTo>
                  <a:cubicBezTo>
                    <a:pt x="934" y="997"/>
                    <a:pt x="1134" y="1051"/>
                    <a:pt x="1335" y="1051"/>
                  </a:cubicBezTo>
                  <a:cubicBezTo>
                    <a:pt x="1402" y="1051"/>
                    <a:pt x="1469" y="1045"/>
                    <a:pt x="1536" y="1033"/>
                  </a:cubicBezTo>
                  <a:cubicBezTo>
                    <a:pt x="1378" y="658"/>
                    <a:pt x="1100" y="344"/>
                    <a:pt x="762" y="127"/>
                  </a:cubicBezTo>
                  <a:cubicBezTo>
                    <a:pt x="613" y="41"/>
                    <a:pt x="469" y="1"/>
                    <a:pt x="343"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2"/>
            <p:cNvSpPr/>
            <p:nvPr/>
          </p:nvSpPr>
          <p:spPr>
            <a:xfrm>
              <a:off x="3333364" y="954100"/>
              <a:ext cx="296653" cy="234901"/>
            </a:xfrm>
            <a:custGeom>
              <a:rect b="b" l="l" r="r" t="t"/>
              <a:pathLst>
                <a:path extrusionOk="0" h="3724" w="4703">
                  <a:moveTo>
                    <a:pt x="0" y="1"/>
                  </a:moveTo>
                  <a:lnTo>
                    <a:pt x="0" y="1004"/>
                  </a:lnTo>
                  <a:lnTo>
                    <a:pt x="4702" y="3723"/>
                  </a:lnTo>
                  <a:lnTo>
                    <a:pt x="4702" y="2708"/>
                  </a:lnTo>
                  <a:lnTo>
                    <a:pt x="0" y="1"/>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2"/>
            <p:cNvSpPr/>
            <p:nvPr/>
          </p:nvSpPr>
          <p:spPr>
            <a:xfrm>
              <a:off x="3333364" y="1054771"/>
              <a:ext cx="355316" cy="257735"/>
            </a:xfrm>
            <a:custGeom>
              <a:rect b="b" l="l" r="r" t="t"/>
              <a:pathLst>
                <a:path extrusionOk="0" h="4086" w="5633">
                  <a:moveTo>
                    <a:pt x="0" y="0"/>
                  </a:moveTo>
                  <a:lnTo>
                    <a:pt x="0" y="834"/>
                  </a:lnTo>
                  <a:lnTo>
                    <a:pt x="5633" y="4086"/>
                  </a:lnTo>
                  <a:lnTo>
                    <a:pt x="5633" y="3252"/>
                  </a:lnTo>
                  <a:lnTo>
                    <a:pt x="0" y="0"/>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2"/>
            <p:cNvSpPr/>
            <p:nvPr/>
          </p:nvSpPr>
          <p:spPr>
            <a:xfrm>
              <a:off x="3003221" y="816907"/>
              <a:ext cx="89255" cy="80108"/>
            </a:xfrm>
            <a:custGeom>
              <a:rect b="b" l="l" r="r" t="t"/>
              <a:pathLst>
                <a:path extrusionOk="0" h="1270" w="1415">
                  <a:moveTo>
                    <a:pt x="593" y="0"/>
                  </a:moveTo>
                  <a:lnTo>
                    <a:pt x="1" y="290"/>
                  </a:lnTo>
                  <a:lnTo>
                    <a:pt x="593" y="1269"/>
                  </a:lnTo>
                  <a:lnTo>
                    <a:pt x="678" y="1209"/>
                  </a:lnTo>
                  <a:lnTo>
                    <a:pt x="255" y="508"/>
                  </a:lnTo>
                  <a:lnTo>
                    <a:pt x="255" y="508"/>
                  </a:lnTo>
                  <a:lnTo>
                    <a:pt x="1415" y="1172"/>
                  </a:lnTo>
                  <a:lnTo>
                    <a:pt x="1415" y="1052"/>
                  </a:lnTo>
                  <a:lnTo>
                    <a:pt x="255" y="375"/>
                  </a:lnTo>
                  <a:lnTo>
                    <a:pt x="690" y="169"/>
                  </a:lnTo>
                  <a:lnTo>
                    <a:pt x="5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2"/>
            <p:cNvSpPr/>
            <p:nvPr/>
          </p:nvSpPr>
          <p:spPr>
            <a:xfrm>
              <a:off x="3100800" y="1475179"/>
              <a:ext cx="851672" cy="643264"/>
            </a:xfrm>
            <a:custGeom>
              <a:rect b="b" l="l" r="r" t="t"/>
              <a:pathLst>
                <a:path extrusionOk="0" h="10198" w="13502">
                  <a:moveTo>
                    <a:pt x="555" y="0"/>
                  </a:moveTo>
                  <a:cubicBezTo>
                    <a:pt x="226" y="0"/>
                    <a:pt x="1" y="266"/>
                    <a:pt x="1" y="720"/>
                  </a:cubicBezTo>
                  <a:lnTo>
                    <a:pt x="1" y="1687"/>
                  </a:lnTo>
                  <a:cubicBezTo>
                    <a:pt x="37" y="2388"/>
                    <a:pt x="412" y="3041"/>
                    <a:pt x="1004" y="3428"/>
                  </a:cubicBezTo>
                  <a:lnTo>
                    <a:pt x="12499" y="10063"/>
                  </a:lnTo>
                  <a:cubicBezTo>
                    <a:pt x="12660" y="10155"/>
                    <a:pt x="12812" y="10198"/>
                    <a:pt x="12947" y="10198"/>
                  </a:cubicBezTo>
                  <a:cubicBezTo>
                    <a:pt x="13277" y="10198"/>
                    <a:pt x="13502" y="9938"/>
                    <a:pt x="13502" y="9483"/>
                  </a:cubicBezTo>
                  <a:lnTo>
                    <a:pt x="13502" y="8516"/>
                  </a:lnTo>
                  <a:cubicBezTo>
                    <a:pt x="13466" y="7803"/>
                    <a:pt x="13091" y="7163"/>
                    <a:pt x="12499" y="6776"/>
                  </a:cubicBezTo>
                  <a:lnTo>
                    <a:pt x="1004" y="140"/>
                  </a:lnTo>
                  <a:cubicBezTo>
                    <a:pt x="842" y="45"/>
                    <a:pt x="690" y="0"/>
                    <a:pt x="555" y="0"/>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2"/>
            <p:cNvSpPr/>
            <p:nvPr/>
          </p:nvSpPr>
          <p:spPr>
            <a:xfrm>
              <a:off x="3218249" y="1179348"/>
              <a:ext cx="852429" cy="732834"/>
            </a:xfrm>
            <a:custGeom>
              <a:rect b="b" l="l" r="r" t="t"/>
              <a:pathLst>
                <a:path extrusionOk="0" h="11618" w="13514">
                  <a:moveTo>
                    <a:pt x="559" y="1"/>
                  </a:moveTo>
                  <a:cubicBezTo>
                    <a:pt x="231" y="1"/>
                    <a:pt x="0" y="266"/>
                    <a:pt x="0" y="721"/>
                  </a:cubicBezTo>
                  <a:lnTo>
                    <a:pt x="0" y="3102"/>
                  </a:lnTo>
                  <a:cubicBezTo>
                    <a:pt x="37" y="3803"/>
                    <a:pt x="411" y="4455"/>
                    <a:pt x="1004" y="4842"/>
                  </a:cubicBezTo>
                  <a:lnTo>
                    <a:pt x="12498" y="11478"/>
                  </a:lnTo>
                  <a:cubicBezTo>
                    <a:pt x="12660" y="11573"/>
                    <a:pt x="12814" y="11618"/>
                    <a:pt x="12950" y="11618"/>
                  </a:cubicBezTo>
                  <a:cubicBezTo>
                    <a:pt x="13283" y="11618"/>
                    <a:pt x="13513" y="11352"/>
                    <a:pt x="13513" y="10898"/>
                  </a:cubicBezTo>
                  <a:lnTo>
                    <a:pt x="13513" y="8517"/>
                  </a:lnTo>
                  <a:cubicBezTo>
                    <a:pt x="13465" y="7803"/>
                    <a:pt x="13090" y="7163"/>
                    <a:pt x="12498" y="6776"/>
                  </a:cubicBezTo>
                  <a:lnTo>
                    <a:pt x="1004" y="140"/>
                  </a:lnTo>
                  <a:cubicBezTo>
                    <a:pt x="845" y="45"/>
                    <a:pt x="694"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2"/>
            <p:cNvSpPr/>
            <p:nvPr/>
          </p:nvSpPr>
          <p:spPr>
            <a:xfrm>
              <a:off x="4111037" y="1439604"/>
              <a:ext cx="82379" cy="106349"/>
            </a:xfrm>
            <a:custGeom>
              <a:rect b="b" l="l" r="r" t="t"/>
              <a:pathLst>
                <a:path extrusionOk="0" h="1686" w="1306">
                  <a:moveTo>
                    <a:pt x="416" y="148"/>
                  </a:moveTo>
                  <a:cubicBezTo>
                    <a:pt x="487" y="148"/>
                    <a:pt x="568" y="171"/>
                    <a:pt x="653" y="221"/>
                  </a:cubicBezTo>
                  <a:cubicBezTo>
                    <a:pt x="979" y="426"/>
                    <a:pt x="1172" y="777"/>
                    <a:pt x="1197" y="1151"/>
                  </a:cubicBezTo>
                  <a:cubicBezTo>
                    <a:pt x="1197" y="1399"/>
                    <a:pt x="1075" y="1539"/>
                    <a:pt x="897" y="1539"/>
                  </a:cubicBezTo>
                  <a:cubicBezTo>
                    <a:pt x="824" y="1539"/>
                    <a:pt x="741" y="1515"/>
                    <a:pt x="653" y="1466"/>
                  </a:cubicBezTo>
                  <a:cubicBezTo>
                    <a:pt x="338" y="1260"/>
                    <a:pt x="133" y="910"/>
                    <a:pt x="121" y="535"/>
                  </a:cubicBezTo>
                  <a:cubicBezTo>
                    <a:pt x="121" y="287"/>
                    <a:pt x="242" y="148"/>
                    <a:pt x="416" y="148"/>
                  </a:cubicBezTo>
                  <a:close/>
                  <a:moveTo>
                    <a:pt x="367" y="0"/>
                  </a:moveTo>
                  <a:cubicBezTo>
                    <a:pt x="153" y="0"/>
                    <a:pt x="0" y="170"/>
                    <a:pt x="0" y="462"/>
                  </a:cubicBezTo>
                  <a:cubicBezTo>
                    <a:pt x="24" y="922"/>
                    <a:pt x="266" y="1345"/>
                    <a:pt x="653" y="1598"/>
                  </a:cubicBezTo>
                  <a:cubicBezTo>
                    <a:pt x="757" y="1658"/>
                    <a:pt x="856" y="1686"/>
                    <a:pt x="944" y="1686"/>
                  </a:cubicBezTo>
                  <a:cubicBezTo>
                    <a:pt x="1159" y="1686"/>
                    <a:pt x="1305" y="1516"/>
                    <a:pt x="1305" y="1224"/>
                  </a:cubicBezTo>
                  <a:cubicBezTo>
                    <a:pt x="1281" y="764"/>
                    <a:pt x="1039" y="341"/>
                    <a:pt x="653" y="88"/>
                  </a:cubicBezTo>
                  <a:cubicBezTo>
                    <a:pt x="551" y="28"/>
                    <a:pt x="454" y="0"/>
                    <a:pt x="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2"/>
            <p:cNvSpPr/>
            <p:nvPr/>
          </p:nvSpPr>
          <p:spPr>
            <a:xfrm>
              <a:off x="4149135" y="1468745"/>
              <a:ext cx="6939" cy="9966"/>
            </a:xfrm>
            <a:custGeom>
              <a:rect b="b" l="l" r="r" t="t"/>
              <a:pathLst>
                <a:path extrusionOk="0" h="158" w="110">
                  <a:moveTo>
                    <a:pt x="0" y="0"/>
                  </a:moveTo>
                  <a:lnTo>
                    <a:pt x="0" y="97"/>
                  </a:lnTo>
                  <a:lnTo>
                    <a:pt x="109" y="157"/>
                  </a:lnTo>
                  <a:lnTo>
                    <a:pt x="109" y="6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2"/>
            <p:cNvSpPr/>
            <p:nvPr/>
          </p:nvSpPr>
          <p:spPr>
            <a:xfrm>
              <a:off x="4149135" y="1481676"/>
              <a:ext cx="6939" cy="35891"/>
            </a:xfrm>
            <a:custGeom>
              <a:rect b="b" l="l" r="r" t="t"/>
              <a:pathLst>
                <a:path extrusionOk="0" h="569" w="110">
                  <a:moveTo>
                    <a:pt x="0" y="1"/>
                  </a:moveTo>
                  <a:lnTo>
                    <a:pt x="0" y="496"/>
                  </a:lnTo>
                  <a:lnTo>
                    <a:pt x="109" y="569"/>
                  </a:lnTo>
                  <a:lnTo>
                    <a:pt x="109" y="7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2"/>
            <p:cNvSpPr/>
            <p:nvPr/>
          </p:nvSpPr>
          <p:spPr>
            <a:xfrm>
              <a:off x="3928051" y="1324047"/>
              <a:ext cx="103699" cy="130634"/>
            </a:xfrm>
            <a:custGeom>
              <a:rect b="b" l="l" r="r" t="t"/>
              <a:pathLst>
                <a:path extrusionOk="0" h="2071" w="1644">
                  <a:moveTo>
                    <a:pt x="77" y="1"/>
                  </a:moveTo>
                  <a:cubicBezTo>
                    <a:pt x="30" y="1"/>
                    <a:pt x="0" y="39"/>
                    <a:pt x="0" y="107"/>
                  </a:cubicBezTo>
                  <a:lnTo>
                    <a:pt x="0" y="1122"/>
                  </a:lnTo>
                  <a:cubicBezTo>
                    <a:pt x="0" y="1231"/>
                    <a:pt x="61" y="1315"/>
                    <a:pt x="145" y="1376"/>
                  </a:cubicBezTo>
                  <a:lnTo>
                    <a:pt x="1136" y="1956"/>
                  </a:lnTo>
                  <a:cubicBezTo>
                    <a:pt x="1158" y="1965"/>
                    <a:pt x="1179" y="1970"/>
                    <a:pt x="1197" y="1970"/>
                  </a:cubicBezTo>
                  <a:cubicBezTo>
                    <a:pt x="1248" y="1970"/>
                    <a:pt x="1281" y="1934"/>
                    <a:pt x="1281" y="1871"/>
                  </a:cubicBezTo>
                  <a:lnTo>
                    <a:pt x="1281" y="1533"/>
                  </a:lnTo>
                  <a:lnTo>
                    <a:pt x="1608" y="2053"/>
                  </a:lnTo>
                  <a:cubicBezTo>
                    <a:pt x="1614" y="2065"/>
                    <a:pt x="1623" y="2071"/>
                    <a:pt x="1630" y="2071"/>
                  </a:cubicBezTo>
                  <a:cubicBezTo>
                    <a:pt x="1638" y="2071"/>
                    <a:pt x="1644" y="2065"/>
                    <a:pt x="1644" y="2053"/>
                  </a:cubicBezTo>
                  <a:lnTo>
                    <a:pt x="1644" y="1074"/>
                  </a:lnTo>
                  <a:cubicBezTo>
                    <a:pt x="1644" y="1049"/>
                    <a:pt x="1620" y="1025"/>
                    <a:pt x="1608" y="1025"/>
                  </a:cubicBezTo>
                  <a:lnTo>
                    <a:pt x="1281" y="1182"/>
                  </a:lnTo>
                  <a:lnTo>
                    <a:pt x="1281" y="844"/>
                  </a:lnTo>
                  <a:cubicBezTo>
                    <a:pt x="1281" y="747"/>
                    <a:pt x="1221" y="651"/>
                    <a:pt x="1136" y="602"/>
                  </a:cubicBezTo>
                  <a:lnTo>
                    <a:pt x="145" y="22"/>
                  </a:lnTo>
                  <a:cubicBezTo>
                    <a:pt x="120" y="8"/>
                    <a:pt x="97"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2"/>
            <p:cNvSpPr/>
            <p:nvPr/>
          </p:nvSpPr>
          <p:spPr>
            <a:xfrm>
              <a:off x="3754212" y="1193667"/>
              <a:ext cx="105276" cy="198568"/>
            </a:xfrm>
            <a:custGeom>
              <a:rect b="b" l="l" r="r" t="t"/>
              <a:pathLst>
                <a:path extrusionOk="0" h="3148" w="1669">
                  <a:moveTo>
                    <a:pt x="40" y="0"/>
                  </a:moveTo>
                  <a:cubicBezTo>
                    <a:pt x="25" y="0"/>
                    <a:pt x="12" y="17"/>
                    <a:pt x="12" y="34"/>
                  </a:cubicBezTo>
                  <a:cubicBezTo>
                    <a:pt x="0" y="614"/>
                    <a:pt x="145" y="1195"/>
                    <a:pt x="423" y="1714"/>
                  </a:cubicBezTo>
                  <a:cubicBezTo>
                    <a:pt x="689" y="2258"/>
                    <a:pt x="1076" y="2754"/>
                    <a:pt x="1547" y="3141"/>
                  </a:cubicBezTo>
                  <a:cubicBezTo>
                    <a:pt x="1556" y="3145"/>
                    <a:pt x="1567" y="3148"/>
                    <a:pt x="1577" y="3148"/>
                  </a:cubicBezTo>
                  <a:cubicBezTo>
                    <a:pt x="1593" y="3148"/>
                    <a:pt x="1608" y="3139"/>
                    <a:pt x="1608" y="3116"/>
                  </a:cubicBezTo>
                  <a:lnTo>
                    <a:pt x="1668" y="2742"/>
                  </a:lnTo>
                  <a:cubicBezTo>
                    <a:pt x="1668" y="2705"/>
                    <a:pt x="1644" y="2657"/>
                    <a:pt x="1620" y="2621"/>
                  </a:cubicBezTo>
                  <a:lnTo>
                    <a:pt x="1318" y="2331"/>
                  </a:lnTo>
                  <a:cubicBezTo>
                    <a:pt x="1291" y="2304"/>
                    <a:pt x="1263" y="2290"/>
                    <a:pt x="1236" y="2290"/>
                  </a:cubicBezTo>
                  <a:cubicBezTo>
                    <a:pt x="1227" y="2290"/>
                    <a:pt x="1218" y="2291"/>
                    <a:pt x="1209" y="2294"/>
                  </a:cubicBezTo>
                  <a:lnTo>
                    <a:pt x="1076" y="2355"/>
                  </a:lnTo>
                  <a:cubicBezTo>
                    <a:pt x="883" y="2137"/>
                    <a:pt x="726" y="1896"/>
                    <a:pt x="605" y="1642"/>
                  </a:cubicBezTo>
                  <a:cubicBezTo>
                    <a:pt x="484" y="1400"/>
                    <a:pt x="387" y="1134"/>
                    <a:pt x="339" y="868"/>
                  </a:cubicBezTo>
                  <a:lnTo>
                    <a:pt x="472" y="832"/>
                  </a:lnTo>
                  <a:cubicBezTo>
                    <a:pt x="508" y="820"/>
                    <a:pt x="520" y="784"/>
                    <a:pt x="520" y="735"/>
                  </a:cubicBezTo>
                  <a:lnTo>
                    <a:pt x="484" y="348"/>
                  </a:lnTo>
                  <a:cubicBezTo>
                    <a:pt x="484" y="300"/>
                    <a:pt x="460" y="264"/>
                    <a:pt x="423" y="240"/>
                  </a:cubicBezTo>
                  <a:lnTo>
                    <a:pt x="61" y="10"/>
                  </a:lnTo>
                  <a:cubicBezTo>
                    <a:pt x="54" y="3"/>
                    <a:pt x="47" y="0"/>
                    <a:pt x="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2"/>
            <p:cNvSpPr/>
            <p:nvPr/>
          </p:nvSpPr>
          <p:spPr>
            <a:xfrm>
              <a:off x="2349115" y="3345539"/>
              <a:ext cx="157126" cy="82064"/>
            </a:xfrm>
            <a:custGeom>
              <a:rect b="b" l="l" r="r" t="t"/>
              <a:pathLst>
                <a:path extrusionOk="0" h="1301" w="2491">
                  <a:moveTo>
                    <a:pt x="1254" y="1"/>
                  </a:moveTo>
                  <a:cubicBezTo>
                    <a:pt x="969" y="1"/>
                    <a:pt x="683" y="70"/>
                    <a:pt x="423" y="210"/>
                  </a:cubicBezTo>
                  <a:cubicBezTo>
                    <a:pt x="0" y="476"/>
                    <a:pt x="25" y="887"/>
                    <a:pt x="472" y="1128"/>
                  </a:cubicBezTo>
                  <a:cubicBezTo>
                    <a:pt x="713" y="1243"/>
                    <a:pt x="974" y="1301"/>
                    <a:pt x="1235" y="1301"/>
                  </a:cubicBezTo>
                  <a:cubicBezTo>
                    <a:pt x="1522" y="1301"/>
                    <a:pt x="1808" y="1231"/>
                    <a:pt x="2067" y="1092"/>
                  </a:cubicBezTo>
                  <a:cubicBezTo>
                    <a:pt x="2490" y="826"/>
                    <a:pt x="2466" y="427"/>
                    <a:pt x="2007" y="173"/>
                  </a:cubicBezTo>
                  <a:cubicBezTo>
                    <a:pt x="1771" y="58"/>
                    <a:pt x="1513" y="1"/>
                    <a:pt x="1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2"/>
            <p:cNvSpPr/>
            <p:nvPr/>
          </p:nvSpPr>
          <p:spPr>
            <a:xfrm>
              <a:off x="2372769" y="3360236"/>
              <a:ext cx="102942" cy="54310"/>
            </a:xfrm>
            <a:custGeom>
              <a:rect b="b" l="l" r="r" t="t"/>
              <a:pathLst>
                <a:path extrusionOk="0" h="861" w="1632">
                  <a:moveTo>
                    <a:pt x="411" y="1"/>
                  </a:moveTo>
                  <a:cubicBezTo>
                    <a:pt x="375" y="13"/>
                    <a:pt x="338" y="25"/>
                    <a:pt x="302" y="49"/>
                  </a:cubicBezTo>
                  <a:cubicBezTo>
                    <a:pt x="0" y="243"/>
                    <a:pt x="24" y="545"/>
                    <a:pt x="363" y="726"/>
                  </a:cubicBezTo>
                  <a:cubicBezTo>
                    <a:pt x="547" y="815"/>
                    <a:pt x="746" y="861"/>
                    <a:pt x="945" y="861"/>
                  </a:cubicBezTo>
                  <a:cubicBezTo>
                    <a:pt x="1151" y="861"/>
                    <a:pt x="1357" y="812"/>
                    <a:pt x="1547" y="714"/>
                  </a:cubicBezTo>
                  <a:cubicBezTo>
                    <a:pt x="1571" y="690"/>
                    <a:pt x="1608" y="678"/>
                    <a:pt x="1632" y="654"/>
                  </a:cubicBezTo>
                  <a:cubicBezTo>
                    <a:pt x="1475" y="508"/>
                    <a:pt x="1305" y="388"/>
                    <a:pt x="1112" y="291"/>
                  </a:cubicBezTo>
                  <a:cubicBezTo>
                    <a:pt x="882" y="170"/>
                    <a:pt x="653" y="73"/>
                    <a:pt x="411"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2"/>
            <p:cNvSpPr/>
            <p:nvPr/>
          </p:nvSpPr>
          <p:spPr>
            <a:xfrm>
              <a:off x="2377311" y="3380863"/>
              <a:ext cx="65664" cy="34062"/>
            </a:xfrm>
            <a:custGeom>
              <a:rect b="b" l="l" r="r" t="t"/>
              <a:pathLst>
                <a:path extrusionOk="0" h="540" w="1041">
                  <a:moveTo>
                    <a:pt x="25" y="0"/>
                  </a:moveTo>
                  <a:lnTo>
                    <a:pt x="25" y="0"/>
                  </a:lnTo>
                  <a:cubicBezTo>
                    <a:pt x="1" y="145"/>
                    <a:pt x="97" y="290"/>
                    <a:pt x="291" y="399"/>
                  </a:cubicBezTo>
                  <a:cubicBezTo>
                    <a:pt x="476" y="497"/>
                    <a:pt x="685" y="539"/>
                    <a:pt x="892" y="539"/>
                  </a:cubicBezTo>
                  <a:cubicBezTo>
                    <a:pt x="942" y="539"/>
                    <a:pt x="991" y="537"/>
                    <a:pt x="1040" y="532"/>
                  </a:cubicBezTo>
                  <a:cubicBezTo>
                    <a:pt x="968" y="375"/>
                    <a:pt x="847" y="254"/>
                    <a:pt x="702" y="181"/>
                  </a:cubicBezTo>
                  <a:cubicBezTo>
                    <a:pt x="484" y="73"/>
                    <a:pt x="254" y="12"/>
                    <a:pt x="25"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2"/>
            <p:cNvSpPr/>
            <p:nvPr/>
          </p:nvSpPr>
          <p:spPr>
            <a:xfrm>
              <a:off x="2464987" y="3377961"/>
              <a:ext cx="25231" cy="16463"/>
            </a:xfrm>
            <a:custGeom>
              <a:rect b="b" l="l" r="r" t="t"/>
              <a:pathLst>
                <a:path extrusionOk="0" h="261" w="400">
                  <a:moveTo>
                    <a:pt x="31" y="1"/>
                  </a:moveTo>
                  <a:cubicBezTo>
                    <a:pt x="25" y="1"/>
                    <a:pt x="19" y="4"/>
                    <a:pt x="13" y="10"/>
                  </a:cubicBezTo>
                  <a:cubicBezTo>
                    <a:pt x="1" y="10"/>
                    <a:pt x="1" y="22"/>
                    <a:pt x="13" y="34"/>
                  </a:cubicBezTo>
                  <a:lnTo>
                    <a:pt x="254" y="252"/>
                  </a:lnTo>
                  <a:cubicBezTo>
                    <a:pt x="260" y="258"/>
                    <a:pt x="266" y="261"/>
                    <a:pt x="272" y="261"/>
                  </a:cubicBezTo>
                  <a:cubicBezTo>
                    <a:pt x="279" y="261"/>
                    <a:pt x="285" y="258"/>
                    <a:pt x="291" y="252"/>
                  </a:cubicBezTo>
                  <a:cubicBezTo>
                    <a:pt x="303" y="252"/>
                    <a:pt x="315" y="240"/>
                    <a:pt x="303" y="227"/>
                  </a:cubicBezTo>
                  <a:lnTo>
                    <a:pt x="121" y="70"/>
                  </a:lnTo>
                  <a:lnTo>
                    <a:pt x="121" y="70"/>
                  </a:lnTo>
                  <a:lnTo>
                    <a:pt x="339" y="119"/>
                  </a:lnTo>
                  <a:cubicBezTo>
                    <a:pt x="351" y="119"/>
                    <a:pt x="375" y="119"/>
                    <a:pt x="387" y="107"/>
                  </a:cubicBezTo>
                  <a:cubicBezTo>
                    <a:pt x="399" y="95"/>
                    <a:pt x="387" y="82"/>
                    <a:pt x="363" y="82"/>
                  </a:cubicBezTo>
                  <a:lnTo>
                    <a:pt x="49" y="10"/>
                  </a:lnTo>
                  <a:cubicBezTo>
                    <a:pt x="43" y="4"/>
                    <a:pt x="37" y="1"/>
                    <a:pt x="31"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2"/>
            <p:cNvSpPr/>
            <p:nvPr/>
          </p:nvSpPr>
          <p:spPr>
            <a:xfrm>
              <a:off x="2410868" y="3351090"/>
              <a:ext cx="29016" cy="13814"/>
            </a:xfrm>
            <a:custGeom>
              <a:rect b="b" l="l" r="r" t="t"/>
              <a:pathLst>
                <a:path extrusionOk="0" h="219" w="460">
                  <a:moveTo>
                    <a:pt x="266" y="1"/>
                  </a:moveTo>
                  <a:cubicBezTo>
                    <a:pt x="242" y="13"/>
                    <a:pt x="230" y="25"/>
                    <a:pt x="242" y="37"/>
                  </a:cubicBezTo>
                  <a:lnTo>
                    <a:pt x="339" y="158"/>
                  </a:lnTo>
                  <a:lnTo>
                    <a:pt x="339" y="158"/>
                  </a:lnTo>
                  <a:lnTo>
                    <a:pt x="49" y="61"/>
                  </a:lnTo>
                  <a:cubicBezTo>
                    <a:pt x="45" y="58"/>
                    <a:pt x="42" y="56"/>
                    <a:pt x="38" y="56"/>
                  </a:cubicBezTo>
                  <a:cubicBezTo>
                    <a:pt x="29" y="56"/>
                    <a:pt x="17" y="65"/>
                    <a:pt x="0" y="73"/>
                  </a:cubicBezTo>
                  <a:cubicBezTo>
                    <a:pt x="0" y="73"/>
                    <a:pt x="0" y="97"/>
                    <a:pt x="12" y="97"/>
                  </a:cubicBezTo>
                  <a:lnTo>
                    <a:pt x="37" y="97"/>
                  </a:lnTo>
                  <a:lnTo>
                    <a:pt x="423" y="218"/>
                  </a:lnTo>
                  <a:lnTo>
                    <a:pt x="460" y="218"/>
                  </a:lnTo>
                  <a:lnTo>
                    <a:pt x="460" y="194"/>
                  </a:lnTo>
                  <a:lnTo>
                    <a:pt x="303" y="13"/>
                  </a:lnTo>
                  <a:cubicBezTo>
                    <a:pt x="290" y="1"/>
                    <a:pt x="278" y="1"/>
                    <a:pt x="266"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2"/>
            <p:cNvSpPr/>
            <p:nvPr/>
          </p:nvSpPr>
          <p:spPr>
            <a:xfrm>
              <a:off x="1685801" y="2720383"/>
              <a:ext cx="156369" cy="82884"/>
            </a:xfrm>
            <a:custGeom>
              <a:rect b="b" l="l" r="r" t="t"/>
              <a:pathLst>
                <a:path extrusionOk="0" h="1314" w="2479">
                  <a:moveTo>
                    <a:pt x="1126" y="0"/>
                  </a:moveTo>
                  <a:cubicBezTo>
                    <a:pt x="905" y="0"/>
                    <a:pt x="683" y="42"/>
                    <a:pt x="472" y="125"/>
                  </a:cubicBezTo>
                  <a:cubicBezTo>
                    <a:pt x="25" y="342"/>
                    <a:pt x="1" y="753"/>
                    <a:pt x="436" y="1043"/>
                  </a:cubicBezTo>
                  <a:cubicBezTo>
                    <a:pt x="717" y="1223"/>
                    <a:pt x="1036" y="1313"/>
                    <a:pt x="1358" y="1313"/>
                  </a:cubicBezTo>
                  <a:cubicBezTo>
                    <a:pt x="1577" y="1313"/>
                    <a:pt x="1797" y="1272"/>
                    <a:pt x="2007" y="1188"/>
                  </a:cubicBezTo>
                  <a:cubicBezTo>
                    <a:pt x="2467" y="971"/>
                    <a:pt x="2479" y="560"/>
                    <a:pt x="2056" y="270"/>
                  </a:cubicBezTo>
                  <a:cubicBezTo>
                    <a:pt x="1775" y="90"/>
                    <a:pt x="1452" y="0"/>
                    <a:pt x="1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2"/>
            <p:cNvSpPr/>
            <p:nvPr/>
          </p:nvSpPr>
          <p:spPr>
            <a:xfrm>
              <a:off x="1710212" y="2732052"/>
              <a:ext cx="100735" cy="58473"/>
            </a:xfrm>
            <a:custGeom>
              <a:rect b="b" l="l" r="r" t="t"/>
              <a:pathLst>
                <a:path extrusionOk="0" h="927" w="1597">
                  <a:moveTo>
                    <a:pt x="448" y="0"/>
                  </a:moveTo>
                  <a:cubicBezTo>
                    <a:pt x="412" y="12"/>
                    <a:pt x="375" y="24"/>
                    <a:pt x="339" y="37"/>
                  </a:cubicBezTo>
                  <a:cubicBezTo>
                    <a:pt x="13" y="194"/>
                    <a:pt x="1" y="508"/>
                    <a:pt x="327" y="725"/>
                  </a:cubicBezTo>
                  <a:cubicBezTo>
                    <a:pt x="539" y="857"/>
                    <a:pt x="781" y="927"/>
                    <a:pt x="1025" y="927"/>
                  </a:cubicBezTo>
                  <a:cubicBezTo>
                    <a:pt x="1185" y="927"/>
                    <a:pt x="1346" y="897"/>
                    <a:pt x="1499" y="834"/>
                  </a:cubicBezTo>
                  <a:cubicBezTo>
                    <a:pt x="1536" y="822"/>
                    <a:pt x="1560" y="810"/>
                    <a:pt x="1596" y="786"/>
                  </a:cubicBezTo>
                  <a:cubicBezTo>
                    <a:pt x="1451" y="629"/>
                    <a:pt x="1294" y="484"/>
                    <a:pt x="1113" y="363"/>
                  </a:cubicBezTo>
                  <a:cubicBezTo>
                    <a:pt x="907" y="218"/>
                    <a:pt x="677" y="97"/>
                    <a:pt x="448"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2"/>
            <p:cNvSpPr/>
            <p:nvPr/>
          </p:nvSpPr>
          <p:spPr>
            <a:xfrm>
              <a:off x="1714059" y="2751101"/>
              <a:ext cx="62573" cy="39676"/>
            </a:xfrm>
            <a:custGeom>
              <a:rect b="b" l="l" r="r" t="t"/>
              <a:pathLst>
                <a:path extrusionOk="0" h="629" w="992">
                  <a:moveTo>
                    <a:pt x="36" y="0"/>
                  </a:moveTo>
                  <a:lnTo>
                    <a:pt x="36" y="0"/>
                  </a:lnTo>
                  <a:cubicBezTo>
                    <a:pt x="0" y="133"/>
                    <a:pt x="73" y="303"/>
                    <a:pt x="266" y="423"/>
                  </a:cubicBezTo>
                  <a:cubicBezTo>
                    <a:pt x="483" y="556"/>
                    <a:pt x="737" y="629"/>
                    <a:pt x="991" y="629"/>
                  </a:cubicBezTo>
                  <a:cubicBezTo>
                    <a:pt x="943" y="472"/>
                    <a:pt x="834" y="327"/>
                    <a:pt x="689" y="242"/>
                  </a:cubicBezTo>
                  <a:cubicBezTo>
                    <a:pt x="496" y="121"/>
                    <a:pt x="266" y="37"/>
                    <a:pt x="36"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2"/>
            <p:cNvSpPr/>
            <p:nvPr/>
          </p:nvSpPr>
          <p:spPr>
            <a:xfrm>
              <a:off x="1802493" y="2757977"/>
              <a:ext cx="23654" cy="16842"/>
            </a:xfrm>
            <a:custGeom>
              <a:rect b="b" l="l" r="r" t="t"/>
              <a:pathLst>
                <a:path extrusionOk="0" h="267" w="375">
                  <a:moveTo>
                    <a:pt x="0" y="0"/>
                  </a:moveTo>
                  <a:cubicBezTo>
                    <a:pt x="0" y="12"/>
                    <a:pt x="0" y="24"/>
                    <a:pt x="0" y="24"/>
                  </a:cubicBezTo>
                  <a:lnTo>
                    <a:pt x="218" y="266"/>
                  </a:lnTo>
                  <a:lnTo>
                    <a:pt x="254" y="266"/>
                  </a:lnTo>
                  <a:cubicBezTo>
                    <a:pt x="266" y="266"/>
                    <a:pt x="278" y="254"/>
                    <a:pt x="266" y="242"/>
                  </a:cubicBezTo>
                  <a:lnTo>
                    <a:pt x="109" y="61"/>
                  </a:lnTo>
                  <a:lnTo>
                    <a:pt x="314" y="133"/>
                  </a:lnTo>
                  <a:cubicBezTo>
                    <a:pt x="320" y="139"/>
                    <a:pt x="329" y="142"/>
                    <a:pt x="339" y="142"/>
                  </a:cubicBezTo>
                  <a:cubicBezTo>
                    <a:pt x="348" y="142"/>
                    <a:pt x="357" y="139"/>
                    <a:pt x="363" y="133"/>
                  </a:cubicBezTo>
                  <a:cubicBezTo>
                    <a:pt x="375" y="121"/>
                    <a:pt x="363" y="109"/>
                    <a:pt x="351" y="109"/>
                  </a:cubicBezTo>
                  <a:lnTo>
                    <a:pt x="48" y="0"/>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2"/>
            <p:cNvSpPr/>
            <p:nvPr/>
          </p:nvSpPr>
          <p:spPr>
            <a:xfrm>
              <a:off x="1751401" y="2726375"/>
              <a:ext cx="27502" cy="14886"/>
            </a:xfrm>
            <a:custGeom>
              <a:rect b="b" l="l" r="r" t="t"/>
              <a:pathLst>
                <a:path extrusionOk="0" h="236" w="436">
                  <a:moveTo>
                    <a:pt x="279" y="1"/>
                  </a:moveTo>
                  <a:cubicBezTo>
                    <a:pt x="274" y="1"/>
                    <a:pt x="270" y="2"/>
                    <a:pt x="266" y="6"/>
                  </a:cubicBezTo>
                  <a:cubicBezTo>
                    <a:pt x="254" y="6"/>
                    <a:pt x="254" y="18"/>
                    <a:pt x="254" y="30"/>
                  </a:cubicBezTo>
                  <a:lnTo>
                    <a:pt x="339" y="163"/>
                  </a:lnTo>
                  <a:lnTo>
                    <a:pt x="339" y="163"/>
                  </a:lnTo>
                  <a:lnTo>
                    <a:pt x="61" y="30"/>
                  </a:lnTo>
                  <a:lnTo>
                    <a:pt x="12" y="30"/>
                  </a:lnTo>
                  <a:cubicBezTo>
                    <a:pt x="0" y="42"/>
                    <a:pt x="0" y="54"/>
                    <a:pt x="12" y="54"/>
                  </a:cubicBezTo>
                  <a:lnTo>
                    <a:pt x="24" y="66"/>
                  </a:lnTo>
                  <a:lnTo>
                    <a:pt x="387" y="235"/>
                  </a:lnTo>
                  <a:lnTo>
                    <a:pt x="435" y="235"/>
                  </a:lnTo>
                  <a:cubicBezTo>
                    <a:pt x="435" y="223"/>
                    <a:pt x="435" y="211"/>
                    <a:pt x="435" y="211"/>
                  </a:cubicBezTo>
                  <a:lnTo>
                    <a:pt x="315" y="18"/>
                  </a:lnTo>
                  <a:cubicBezTo>
                    <a:pt x="306" y="9"/>
                    <a:pt x="291" y="1"/>
                    <a:pt x="279"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2"/>
            <p:cNvSpPr/>
            <p:nvPr/>
          </p:nvSpPr>
          <p:spPr>
            <a:xfrm>
              <a:off x="1767422" y="3273064"/>
              <a:ext cx="157063" cy="81433"/>
            </a:xfrm>
            <a:custGeom>
              <a:rect b="b" l="l" r="r" t="t"/>
              <a:pathLst>
                <a:path extrusionOk="0" h="1291" w="2490">
                  <a:moveTo>
                    <a:pt x="1245" y="0"/>
                  </a:moveTo>
                  <a:cubicBezTo>
                    <a:pt x="963" y="0"/>
                    <a:pt x="680" y="67"/>
                    <a:pt x="423" y="198"/>
                  </a:cubicBezTo>
                  <a:cubicBezTo>
                    <a:pt x="0" y="464"/>
                    <a:pt x="24" y="875"/>
                    <a:pt x="471" y="1117"/>
                  </a:cubicBezTo>
                  <a:cubicBezTo>
                    <a:pt x="716" y="1233"/>
                    <a:pt x="980" y="1291"/>
                    <a:pt x="1244" y="1291"/>
                  </a:cubicBezTo>
                  <a:cubicBezTo>
                    <a:pt x="1527" y="1291"/>
                    <a:pt x="1810" y="1224"/>
                    <a:pt x="2067" y="1093"/>
                  </a:cubicBezTo>
                  <a:cubicBezTo>
                    <a:pt x="2490" y="827"/>
                    <a:pt x="2466" y="416"/>
                    <a:pt x="2007" y="174"/>
                  </a:cubicBezTo>
                  <a:cubicBezTo>
                    <a:pt x="1768" y="58"/>
                    <a:pt x="1507" y="0"/>
                    <a:pt x="1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2"/>
            <p:cNvSpPr/>
            <p:nvPr/>
          </p:nvSpPr>
          <p:spPr>
            <a:xfrm>
              <a:off x="1791770" y="3287067"/>
              <a:ext cx="102249" cy="55067"/>
            </a:xfrm>
            <a:custGeom>
              <a:rect b="b" l="l" r="r" t="t"/>
              <a:pathLst>
                <a:path extrusionOk="0" h="873" w="1621">
                  <a:moveTo>
                    <a:pt x="400" y="0"/>
                  </a:moveTo>
                  <a:cubicBezTo>
                    <a:pt x="363" y="13"/>
                    <a:pt x="327" y="37"/>
                    <a:pt x="303" y="61"/>
                  </a:cubicBezTo>
                  <a:cubicBezTo>
                    <a:pt x="1" y="242"/>
                    <a:pt x="13" y="544"/>
                    <a:pt x="351" y="738"/>
                  </a:cubicBezTo>
                  <a:cubicBezTo>
                    <a:pt x="536" y="827"/>
                    <a:pt x="735" y="872"/>
                    <a:pt x="934" y="872"/>
                  </a:cubicBezTo>
                  <a:cubicBezTo>
                    <a:pt x="1140" y="872"/>
                    <a:pt x="1346" y="824"/>
                    <a:pt x="1536" y="726"/>
                  </a:cubicBezTo>
                  <a:cubicBezTo>
                    <a:pt x="1560" y="702"/>
                    <a:pt x="1596" y="677"/>
                    <a:pt x="1621" y="653"/>
                  </a:cubicBezTo>
                  <a:cubicBezTo>
                    <a:pt x="1463" y="508"/>
                    <a:pt x="1282" y="387"/>
                    <a:pt x="1101" y="291"/>
                  </a:cubicBezTo>
                  <a:cubicBezTo>
                    <a:pt x="871" y="170"/>
                    <a:pt x="641" y="73"/>
                    <a:pt x="400"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2"/>
            <p:cNvSpPr/>
            <p:nvPr/>
          </p:nvSpPr>
          <p:spPr>
            <a:xfrm>
              <a:off x="1795617" y="3308387"/>
              <a:ext cx="65601" cy="33620"/>
            </a:xfrm>
            <a:custGeom>
              <a:rect b="b" l="l" r="r" t="t"/>
              <a:pathLst>
                <a:path extrusionOk="0" h="533" w="1040">
                  <a:moveTo>
                    <a:pt x="24" y="1"/>
                  </a:moveTo>
                  <a:cubicBezTo>
                    <a:pt x="0" y="146"/>
                    <a:pt x="97" y="291"/>
                    <a:pt x="290" y="400"/>
                  </a:cubicBezTo>
                  <a:cubicBezTo>
                    <a:pt x="469" y="485"/>
                    <a:pt x="670" y="533"/>
                    <a:pt x="870" y="533"/>
                  </a:cubicBezTo>
                  <a:cubicBezTo>
                    <a:pt x="927" y="533"/>
                    <a:pt x="984" y="529"/>
                    <a:pt x="1040" y="521"/>
                  </a:cubicBezTo>
                  <a:cubicBezTo>
                    <a:pt x="967" y="364"/>
                    <a:pt x="846" y="243"/>
                    <a:pt x="701" y="170"/>
                  </a:cubicBezTo>
                  <a:cubicBezTo>
                    <a:pt x="484" y="73"/>
                    <a:pt x="254" y="13"/>
                    <a:pt x="24"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2"/>
            <p:cNvSpPr/>
            <p:nvPr/>
          </p:nvSpPr>
          <p:spPr>
            <a:xfrm>
              <a:off x="1883294" y="3305549"/>
              <a:ext cx="25231" cy="16211"/>
            </a:xfrm>
            <a:custGeom>
              <a:rect b="b" l="l" r="r" t="t"/>
              <a:pathLst>
                <a:path extrusionOk="0" h="257" w="400">
                  <a:moveTo>
                    <a:pt x="31" y="1"/>
                  </a:moveTo>
                  <a:cubicBezTo>
                    <a:pt x="24" y="1"/>
                    <a:pt x="18" y="4"/>
                    <a:pt x="12" y="10"/>
                  </a:cubicBezTo>
                  <a:cubicBezTo>
                    <a:pt x="0" y="10"/>
                    <a:pt x="0" y="34"/>
                    <a:pt x="12" y="34"/>
                  </a:cubicBezTo>
                  <a:lnTo>
                    <a:pt x="254" y="239"/>
                  </a:lnTo>
                  <a:cubicBezTo>
                    <a:pt x="263" y="248"/>
                    <a:pt x="271" y="256"/>
                    <a:pt x="284" y="256"/>
                  </a:cubicBezTo>
                  <a:cubicBezTo>
                    <a:pt x="289" y="256"/>
                    <a:pt x="295" y="255"/>
                    <a:pt x="302" y="251"/>
                  </a:cubicBezTo>
                  <a:cubicBezTo>
                    <a:pt x="302" y="251"/>
                    <a:pt x="315" y="239"/>
                    <a:pt x="302" y="227"/>
                  </a:cubicBezTo>
                  <a:lnTo>
                    <a:pt x="133" y="70"/>
                  </a:lnTo>
                  <a:lnTo>
                    <a:pt x="339" y="118"/>
                  </a:lnTo>
                  <a:cubicBezTo>
                    <a:pt x="363" y="118"/>
                    <a:pt x="375" y="118"/>
                    <a:pt x="387" y="106"/>
                  </a:cubicBezTo>
                  <a:cubicBezTo>
                    <a:pt x="399" y="94"/>
                    <a:pt x="387" y="82"/>
                    <a:pt x="363" y="82"/>
                  </a:cubicBezTo>
                  <a:lnTo>
                    <a:pt x="49" y="10"/>
                  </a:lnTo>
                  <a:cubicBezTo>
                    <a:pt x="43" y="4"/>
                    <a:pt x="37" y="1"/>
                    <a:pt x="31"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2"/>
            <p:cNvSpPr/>
            <p:nvPr/>
          </p:nvSpPr>
          <p:spPr>
            <a:xfrm>
              <a:off x="1829174" y="3278362"/>
              <a:ext cx="29773" cy="13940"/>
            </a:xfrm>
            <a:custGeom>
              <a:rect b="b" l="l" r="r" t="t"/>
              <a:pathLst>
                <a:path extrusionOk="0" h="221" w="472">
                  <a:moveTo>
                    <a:pt x="279" y="1"/>
                  </a:moveTo>
                  <a:cubicBezTo>
                    <a:pt x="274" y="1"/>
                    <a:pt x="270" y="2"/>
                    <a:pt x="266" y="6"/>
                  </a:cubicBezTo>
                  <a:cubicBezTo>
                    <a:pt x="254" y="6"/>
                    <a:pt x="242" y="18"/>
                    <a:pt x="254" y="30"/>
                  </a:cubicBezTo>
                  <a:lnTo>
                    <a:pt x="351" y="151"/>
                  </a:lnTo>
                  <a:lnTo>
                    <a:pt x="351" y="151"/>
                  </a:lnTo>
                  <a:lnTo>
                    <a:pt x="61" y="54"/>
                  </a:lnTo>
                  <a:lnTo>
                    <a:pt x="12" y="54"/>
                  </a:lnTo>
                  <a:cubicBezTo>
                    <a:pt x="0" y="66"/>
                    <a:pt x="0" y="78"/>
                    <a:pt x="12" y="90"/>
                  </a:cubicBezTo>
                  <a:lnTo>
                    <a:pt x="36" y="90"/>
                  </a:lnTo>
                  <a:lnTo>
                    <a:pt x="411" y="211"/>
                  </a:lnTo>
                  <a:cubicBezTo>
                    <a:pt x="417" y="217"/>
                    <a:pt x="426" y="220"/>
                    <a:pt x="435" y="220"/>
                  </a:cubicBezTo>
                  <a:cubicBezTo>
                    <a:pt x="444" y="220"/>
                    <a:pt x="453" y="217"/>
                    <a:pt x="459" y="211"/>
                  </a:cubicBezTo>
                  <a:cubicBezTo>
                    <a:pt x="459" y="211"/>
                    <a:pt x="472" y="187"/>
                    <a:pt x="459" y="187"/>
                  </a:cubicBezTo>
                  <a:lnTo>
                    <a:pt x="314" y="18"/>
                  </a:lnTo>
                  <a:cubicBezTo>
                    <a:pt x="306" y="9"/>
                    <a:pt x="291" y="1"/>
                    <a:pt x="279"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2"/>
            <p:cNvSpPr/>
            <p:nvPr/>
          </p:nvSpPr>
          <p:spPr>
            <a:xfrm>
              <a:off x="1326705" y="2649674"/>
              <a:ext cx="195288" cy="98842"/>
            </a:xfrm>
            <a:custGeom>
              <a:rect b="b" l="l" r="r" t="t"/>
              <a:pathLst>
                <a:path extrusionOk="0" h="1567" w="3096">
                  <a:moveTo>
                    <a:pt x="1506" y="1"/>
                  </a:moveTo>
                  <a:cubicBezTo>
                    <a:pt x="1222" y="1"/>
                    <a:pt x="940" y="51"/>
                    <a:pt x="702" y="158"/>
                  </a:cubicBezTo>
                  <a:cubicBezTo>
                    <a:pt x="98" y="412"/>
                    <a:pt x="1" y="907"/>
                    <a:pt x="460" y="1246"/>
                  </a:cubicBezTo>
                  <a:cubicBezTo>
                    <a:pt x="743" y="1456"/>
                    <a:pt x="1168" y="1566"/>
                    <a:pt x="1594" y="1566"/>
                  </a:cubicBezTo>
                  <a:cubicBezTo>
                    <a:pt x="1879" y="1566"/>
                    <a:pt x="2164" y="1517"/>
                    <a:pt x="2406" y="1415"/>
                  </a:cubicBezTo>
                  <a:cubicBezTo>
                    <a:pt x="3011" y="1149"/>
                    <a:pt x="3095" y="654"/>
                    <a:pt x="2636" y="315"/>
                  </a:cubicBezTo>
                  <a:cubicBezTo>
                    <a:pt x="2354" y="113"/>
                    <a:pt x="1929"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2"/>
            <p:cNvSpPr/>
            <p:nvPr/>
          </p:nvSpPr>
          <p:spPr>
            <a:xfrm>
              <a:off x="1357234" y="2663424"/>
              <a:ext cx="121298" cy="70142"/>
            </a:xfrm>
            <a:custGeom>
              <a:rect b="b" l="l" r="r" t="t"/>
              <a:pathLst>
                <a:path extrusionOk="0" h="1112" w="1923">
                  <a:moveTo>
                    <a:pt x="641" y="0"/>
                  </a:moveTo>
                  <a:cubicBezTo>
                    <a:pt x="593" y="25"/>
                    <a:pt x="544" y="37"/>
                    <a:pt x="508" y="49"/>
                  </a:cubicBezTo>
                  <a:cubicBezTo>
                    <a:pt x="73" y="242"/>
                    <a:pt x="0" y="605"/>
                    <a:pt x="351" y="871"/>
                  </a:cubicBezTo>
                  <a:cubicBezTo>
                    <a:pt x="612" y="1031"/>
                    <a:pt x="909" y="1112"/>
                    <a:pt x="1206" y="1112"/>
                  </a:cubicBezTo>
                  <a:cubicBezTo>
                    <a:pt x="1404" y="1112"/>
                    <a:pt x="1601" y="1076"/>
                    <a:pt x="1789" y="1004"/>
                  </a:cubicBezTo>
                  <a:cubicBezTo>
                    <a:pt x="1825" y="979"/>
                    <a:pt x="1874" y="955"/>
                    <a:pt x="1922" y="931"/>
                  </a:cubicBezTo>
                  <a:cubicBezTo>
                    <a:pt x="1765" y="738"/>
                    <a:pt x="1596" y="581"/>
                    <a:pt x="1402" y="436"/>
                  </a:cubicBezTo>
                  <a:cubicBezTo>
                    <a:pt x="1161" y="266"/>
                    <a:pt x="907" y="121"/>
                    <a:pt x="641"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2"/>
            <p:cNvSpPr/>
            <p:nvPr/>
          </p:nvSpPr>
          <p:spPr>
            <a:xfrm>
              <a:off x="1362533" y="2686321"/>
              <a:ext cx="71782" cy="47371"/>
            </a:xfrm>
            <a:custGeom>
              <a:rect b="b" l="l" r="r" t="t"/>
              <a:pathLst>
                <a:path extrusionOk="0" h="751" w="1138">
                  <a:moveTo>
                    <a:pt x="61" y="0"/>
                  </a:moveTo>
                  <a:lnTo>
                    <a:pt x="61" y="0"/>
                  </a:lnTo>
                  <a:cubicBezTo>
                    <a:pt x="1" y="169"/>
                    <a:pt x="61" y="351"/>
                    <a:pt x="267" y="508"/>
                  </a:cubicBezTo>
                  <a:cubicBezTo>
                    <a:pt x="505" y="666"/>
                    <a:pt x="785" y="751"/>
                    <a:pt x="1078" y="751"/>
                  </a:cubicBezTo>
                  <a:cubicBezTo>
                    <a:pt x="1098" y="751"/>
                    <a:pt x="1117" y="750"/>
                    <a:pt x="1137" y="749"/>
                  </a:cubicBezTo>
                  <a:cubicBezTo>
                    <a:pt x="1101" y="556"/>
                    <a:pt x="992" y="399"/>
                    <a:pt x="835" y="290"/>
                  </a:cubicBezTo>
                  <a:cubicBezTo>
                    <a:pt x="605" y="133"/>
                    <a:pt x="339" y="36"/>
                    <a:pt x="61"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2"/>
            <p:cNvSpPr/>
            <p:nvPr/>
          </p:nvSpPr>
          <p:spPr>
            <a:xfrm>
              <a:off x="1472349" y="2693891"/>
              <a:ext cx="28259" cy="20689"/>
            </a:xfrm>
            <a:custGeom>
              <a:rect b="b" l="l" r="r" t="t"/>
              <a:pathLst>
                <a:path extrusionOk="0" h="328" w="448">
                  <a:moveTo>
                    <a:pt x="13" y="1"/>
                  </a:moveTo>
                  <a:cubicBezTo>
                    <a:pt x="0" y="13"/>
                    <a:pt x="0" y="25"/>
                    <a:pt x="0" y="37"/>
                  </a:cubicBezTo>
                  <a:lnTo>
                    <a:pt x="218" y="315"/>
                  </a:lnTo>
                  <a:cubicBezTo>
                    <a:pt x="242" y="327"/>
                    <a:pt x="266" y="327"/>
                    <a:pt x="278" y="327"/>
                  </a:cubicBezTo>
                  <a:cubicBezTo>
                    <a:pt x="303" y="315"/>
                    <a:pt x="315" y="303"/>
                    <a:pt x="303" y="291"/>
                  </a:cubicBezTo>
                  <a:lnTo>
                    <a:pt x="133" y="73"/>
                  </a:lnTo>
                  <a:lnTo>
                    <a:pt x="375" y="170"/>
                  </a:lnTo>
                  <a:lnTo>
                    <a:pt x="436" y="170"/>
                  </a:lnTo>
                  <a:cubicBezTo>
                    <a:pt x="448" y="146"/>
                    <a:pt x="448" y="134"/>
                    <a:pt x="424" y="134"/>
                  </a:cubicBezTo>
                  <a:lnTo>
                    <a:pt x="61" y="1"/>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2"/>
            <p:cNvSpPr/>
            <p:nvPr/>
          </p:nvSpPr>
          <p:spPr>
            <a:xfrm>
              <a:off x="1414382" y="2657306"/>
              <a:ext cx="32106" cy="17599"/>
            </a:xfrm>
            <a:custGeom>
              <a:rect b="b" l="l" r="r" t="t"/>
              <a:pathLst>
                <a:path extrusionOk="0" h="279" w="509">
                  <a:moveTo>
                    <a:pt x="339" y="1"/>
                  </a:moveTo>
                  <a:cubicBezTo>
                    <a:pt x="303" y="1"/>
                    <a:pt x="303" y="25"/>
                    <a:pt x="303" y="37"/>
                  </a:cubicBezTo>
                  <a:lnTo>
                    <a:pt x="388" y="182"/>
                  </a:lnTo>
                  <a:lnTo>
                    <a:pt x="61" y="37"/>
                  </a:lnTo>
                  <a:cubicBezTo>
                    <a:pt x="55" y="31"/>
                    <a:pt x="46" y="28"/>
                    <a:pt x="37" y="28"/>
                  </a:cubicBezTo>
                  <a:cubicBezTo>
                    <a:pt x="28" y="28"/>
                    <a:pt x="19" y="31"/>
                    <a:pt x="13" y="37"/>
                  </a:cubicBezTo>
                  <a:cubicBezTo>
                    <a:pt x="1" y="37"/>
                    <a:pt x="1" y="61"/>
                    <a:pt x="13" y="61"/>
                  </a:cubicBezTo>
                  <a:lnTo>
                    <a:pt x="448" y="279"/>
                  </a:lnTo>
                  <a:lnTo>
                    <a:pt x="496" y="279"/>
                  </a:lnTo>
                  <a:cubicBezTo>
                    <a:pt x="509" y="267"/>
                    <a:pt x="509" y="255"/>
                    <a:pt x="509" y="242"/>
                  </a:cubicBezTo>
                  <a:lnTo>
                    <a:pt x="388" y="25"/>
                  </a:lnTo>
                  <a:cubicBezTo>
                    <a:pt x="376" y="1"/>
                    <a:pt x="351" y="1"/>
                    <a:pt x="339"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2"/>
            <p:cNvSpPr/>
            <p:nvPr/>
          </p:nvSpPr>
          <p:spPr>
            <a:xfrm>
              <a:off x="1451030" y="3065730"/>
              <a:ext cx="157883" cy="82127"/>
            </a:xfrm>
            <a:custGeom>
              <a:rect b="b" l="l" r="r" t="t"/>
              <a:pathLst>
                <a:path extrusionOk="0" h="1302" w="2503">
                  <a:moveTo>
                    <a:pt x="1255" y="1"/>
                  </a:moveTo>
                  <a:cubicBezTo>
                    <a:pt x="969" y="1"/>
                    <a:pt x="683" y="70"/>
                    <a:pt x="423" y="210"/>
                  </a:cubicBezTo>
                  <a:cubicBezTo>
                    <a:pt x="0" y="464"/>
                    <a:pt x="24" y="875"/>
                    <a:pt x="484" y="1128"/>
                  </a:cubicBezTo>
                  <a:cubicBezTo>
                    <a:pt x="725" y="1243"/>
                    <a:pt x="986" y="1301"/>
                    <a:pt x="1247" y="1301"/>
                  </a:cubicBezTo>
                  <a:cubicBezTo>
                    <a:pt x="1533" y="1301"/>
                    <a:pt x="1819" y="1231"/>
                    <a:pt x="2079" y="1092"/>
                  </a:cubicBezTo>
                  <a:cubicBezTo>
                    <a:pt x="2502" y="826"/>
                    <a:pt x="2466" y="415"/>
                    <a:pt x="2019" y="174"/>
                  </a:cubicBezTo>
                  <a:cubicBezTo>
                    <a:pt x="1777" y="58"/>
                    <a:pt x="1516"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2"/>
            <p:cNvSpPr/>
            <p:nvPr/>
          </p:nvSpPr>
          <p:spPr>
            <a:xfrm>
              <a:off x="1475377" y="3080427"/>
              <a:ext cx="103006" cy="54625"/>
            </a:xfrm>
            <a:custGeom>
              <a:rect b="b" l="l" r="r" t="t"/>
              <a:pathLst>
                <a:path extrusionOk="0" h="866" w="1633">
                  <a:moveTo>
                    <a:pt x="400" y="1"/>
                  </a:moveTo>
                  <a:cubicBezTo>
                    <a:pt x="376" y="13"/>
                    <a:pt x="339" y="37"/>
                    <a:pt x="303" y="49"/>
                  </a:cubicBezTo>
                  <a:cubicBezTo>
                    <a:pt x="1" y="243"/>
                    <a:pt x="25" y="545"/>
                    <a:pt x="363" y="726"/>
                  </a:cubicBezTo>
                  <a:cubicBezTo>
                    <a:pt x="545" y="820"/>
                    <a:pt x="741" y="865"/>
                    <a:pt x="937" y="865"/>
                  </a:cubicBezTo>
                  <a:cubicBezTo>
                    <a:pt x="1146" y="865"/>
                    <a:pt x="1355" y="814"/>
                    <a:pt x="1548" y="714"/>
                  </a:cubicBezTo>
                  <a:cubicBezTo>
                    <a:pt x="1572" y="702"/>
                    <a:pt x="1608" y="678"/>
                    <a:pt x="1633" y="654"/>
                  </a:cubicBezTo>
                  <a:cubicBezTo>
                    <a:pt x="1475" y="509"/>
                    <a:pt x="1294" y="388"/>
                    <a:pt x="1113" y="291"/>
                  </a:cubicBezTo>
                  <a:cubicBezTo>
                    <a:pt x="883" y="170"/>
                    <a:pt x="654" y="73"/>
                    <a:pt x="400"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2"/>
            <p:cNvSpPr/>
            <p:nvPr/>
          </p:nvSpPr>
          <p:spPr>
            <a:xfrm>
              <a:off x="1479982" y="3101053"/>
              <a:ext cx="65601" cy="33557"/>
            </a:xfrm>
            <a:custGeom>
              <a:rect b="b" l="l" r="r" t="t"/>
              <a:pathLst>
                <a:path extrusionOk="0" h="532" w="1040">
                  <a:moveTo>
                    <a:pt x="25" y="0"/>
                  </a:moveTo>
                  <a:lnTo>
                    <a:pt x="25" y="0"/>
                  </a:lnTo>
                  <a:cubicBezTo>
                    <a:pt x="0" y="145"/>
                    <a:pt x="97" y="290"/>
                    <a:pt x="290" y="399"/>
                  </a:cubicBezTo>
                  <a:cubicBezTo>
                    <a:pt x="469" y="484"/>
                    <a:pt x="663" y="532"/>
                    <a:pt x="865" y="532"/>
                  </a:cubicBezTo>
                  <a:cubicBezTo>
                    <a:pt x="923" y="532"/>
                    <a:pt x="981" y="528"/>
                    <a:pt x="1040" y="520"/>
                  </a:cubicBezTo>
                  <a:cubicBezTo>
                    <a:pt x="967" y="375"/>
                    <a:pt x="846" y="242"/>
                    <a:pt x="701" y="182"/>
                  </a:cubicBezTo>
                  <a:cubicBezTo>
                    <a:pt x="484" y="73"/>
                    <a:pt x="254" y="12"/>
                    <a:pt x="25"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2"/>
            <p:cNvSpPr/>
            <p:nvPr/>
          </p:nvSpPr>
          <p:spPr>
            <a:xfrm>
              <a:off x="1566901" y="3097962"/>
              <a:ext cx="25231" cy="16085"/>
            </a:xfrm>
            <a:custGeom>
              <a:rect b="b" l="l" r="r" t="t"/>
              <a:pathLst>
                <a:path extrusionOk="0" h="255" w="400">
                  <a:moveTo>
                    <a:pt x="12" y="1"/>
                  </a:moveTo>
                  <a:cubicBezTo>
                    <a:pt x="0" y="13"/>
                    <a:pt x="0" y="25"/>
                    <a:pt x="12" y="25"/>
                  </a:cubicBezTo>
                  <a:lnTo>
                    <a:pt x="254" y="255"/>
                  </a:lnTo>
                  <a:lnTo>
                    <a:pt x="290" y="255"/>
                  </a:lnTo>
                  <a:cubicBezTo>
                    <a:pt x="302" y="243"/>
                    <a:pt x="315" y="231"/>
                    <a:pt x="302" y="219"/>
                  </a:cubicBezTo>
                  <a:lnTo>
                    <a:pt x="121" y="61"/>
                  </a:lnTo>
                  <a:lnTo>
                    <a:pt x="339" y="110"/>
                  </a:lnTo>
                  <a:cubicBezTo>
                    <a:pt x="346" y="113"/>
                    <a:pt x="352" y="115"/>
                    <a:pt x="357" y="115"/>
                  </a:cubicBezTo>
                  <a:cubicBezTo>
                    <a:pt x="370" y="115"/>
                    <a:pt x="378" y="106"/>
                    <a:pt x="387" y="98"/>
                  </a:cubicBezTo>
                  <a:cubicBezTo>
                    <a:pt x="399" y="86"/>
                    <a:pt x="387" y="73"/>
                    <a:pt x="375" y="73"/>
                  </a:cubicBezTo>
                  <a:lnTo>
                    <a:pt x="49" y="1"/>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2"/>
            <p:cNvSpPr/>
            <p:nvPr/>
          </p:nvSpPr>
          <p:spPr>
            <a:xfrm>
              <a:off x="1513539" y="3070524"/>
              <a:ext cx="29016" cy="13814"/>
            </a:xfrm>
            <a:custGeom>
              <a:rect b="b" l="l" r="r" t="t"/>
              <a:pathLst>
                <a:path extrusionOk="0" h="219" w="460">
                  <a:moveTo>
                    <a:pt x="266" y="1"/>
                  </a:moveTo>
                  <a:cubicBezTo>
                    <a:pt x="242" y="13"/>
                    <a:pt x="242" y="25"/>
                    <a:pt x="242" y="37"/>
                  </a:cubicBezTo>
                  <a:lnTo>
                    <a:pt x="351" y="158"/>
                  </a:lnTo>
                  <a:lnTo>
                    <a:pt x="61" y="61"/>
                  </a:lnTo>
                  <a:cubicBezTo>
                    <a:pt x="36" y="61"/>
                    <a:pt x="24" y="61"/>
                    <a:pt x="12" y="73"/>
                  </a:cubicBezTo>
                  <a:cubicBezTo>
                    <a:pt x="0" y="73"/>
                    <a:pt x="0" y="98"/>
                    <a:pt x="12" y="98"/>
                  </a:cubicBezTo>
                  <a:lnTo>
                    <a:pt x="24" y="98"/>
                  </a:lnTo>
                  <a:lnTo>
                    <a:pt x="411" y="218"/>
                  </a:lnTo>
                  <a:lnTo>
                    <a:pt x="459" y="218"/>
                  </a:lnTo>
                  <a:cubicBezTo>
                    <a:pt x="459" y="206"/>
                    <a:pt x="459" y="206"/>
                    <a:pt x="459" y="194"/>
                  </a:cubicBezTo>
                  <a:lnTo>
                    <a:pt x="314" y="13"/>
                  </a:lnTo>
                  <a:cubicBezTo>
                    <a:pt x="302" y="1"/>
                    <a:pt x="278" y="1"/>
                    <a:pt x="266"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2"/>
            <p:cNvSpPr/>
            <p:nvPr/>
          </p:nvSpPr>
          <p:spPr>
            <a:xfrm>
              <a:off x="1929782" y="2882239"/>
              <a:ext cx="151764" cy="79351"/>
            </a:xfrm>
            <a:custGeom>
              <a:rect b="b" l="l" r="r" t="t"/>
              <a:pathLst>
                <a:path extrusionOk="0" h="1258" w="2406">
                  <a:moveTo>
                    <a:pt x="1197" y="0"/>
                  </a:moveTo>
                  <a:cubicBezTo>
                    <a:pt x="931" y="0"/>
                    <a:pt x="665" y="61"/>
                    <a:pt x="424" y="182"/>
                  </a:cubicBezTo>
                  <a:cubicBezTo>
                    <a:pt x="1" y="423"/>
                    <a:pt x="1" y="834"/>
                    <a:pt x="424" y="1076"/>
                  </a:cubicBezTo>
                  <a:cubicBezTo>
                    <a:pt x="665" y="1197"/>
                    <a:pt x="931" y="1257"/>
                    <a:pt x="1197" y="1257"/>
                  </a:cubicBezTo>
                  <a:cubicBezTo>
                    <a:pt x="1463" y="1257"/>
                    <a:pt x="1729" y="1197"/>
                    <a:pt x="1971" y="1076"/>
                  </a:cubicBezTo>
                  <a:cubicBezTo>
                    <a:pt x="2406" y="834"/>
                    <a:pt x="2394" y="435"/>
                    <a:pt x="1971" y="182"/>
                  </a:cubicBezTo>
                  <a:cubicBezTo>
                    <a:pt x="1729" y="61"/>
                    <a:pt x="1463"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2"/>
            <p:cNvSpPr/>
            <p:nvPr/>
          </p:nvSpPr>
          <p:spPr>
            <a:xfrm>
              <a:off x="1971728" y="2894980"/>
              <a:ext cx="88876" cy="46299"/>
            </a:xfrm>
            <a:custGeom>
              <a:rect b="b" l="l" r="r" t="t"/>
              <a:pathLst>
                <a:path extrusionOk="0" h="734" w="1409">
                  <a:moveTo>
                    <a:pt x="429" y="0"/>
                  </a:moveTo>
                  <a:cubicBezTo>
                    <a:pt x="203" y="0"/>
                    <a:pt x="0" y="146"/>
                    <a:pt x="0" y="342"/>
                  </a:cubicBezTo>
                  <a:cubicBezTo>
                    <a:pt x="0" y="463"/>
                    <a:pt x="25" y="584"/>
                    <a:pt x="85" y="693"/>
                  </a:cubicBezTo>
                  <a:cubicBezTo>
                    <a:pt x="230" y="720"/>
                    <a:pt x="382" y="734"/>
                    <a:pt x="535" y="734"/>
                  </a:cubicBezTo>
                  <a:cubicBezTo>
                    <a:pt x="587" y="734"/>
                    <a:pt x="638" y="732"/>
                    <a:pt x="689" y="729"/>
                  </a:cubicBezTo>
                  <a:cubicBezTo>
                    <a:pt x="702" y="729"/>
                    <a:pt x="714" y="730"/>
                    <a:pt x="727" y="730"/>
                  </a:cubicBezTo>
                  <a:cubicBezTo>
                    <a:pt x="1152" y="730"/>
                    <a:pt x="1409" y="531"/>
                    <a:pt x="1209" y="379"/>
                  </a:cubicBezTo>
                  <a:cubicBezTo>
                    <a:pt x="1108" y="320"/>
                    <a:pt x="1002" y="284"/>
                    <a:pt x="894" y="284"/>
                  </a:cubicBezTo>
                  <a:cubicBezTo>
                    <a:pt x="846" y="284"/>
                    <a:pt x="798" y="291"/>
                    <a:pt x="750" y="306"/>
                  </a:cubicBezTo>
                  <a:cubicBezTo>
                    <a:pt x="774" y="246"/>
                    <a:pt x="822" y="125"/>
                    <a:pt x="629" y="40"/>
                  </a:cubicBezTo>
                  <a:cubicBezTo>
                    <a:pt x="563" y="13"/>
                    <a:pt x="495"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1675141" y="2480501"/>
              <a:ext cx="185322" cy="97266"/>
            </a:xfrm>
            <a:custGeom>
              <a:rect b="b" l="l" r="r" t="t"/>
              <a:pathLst>
                <a:path extrusionOk="0" h="1542" w="2938">
                  <a:moveTo>
                    <a:pt x="1345" y="1"/>
                  </a:moveTo>
                  <a:cubicBezTo>
                    <a:pt x="1100" y="1"/>
                    <a:pt x="853" y="45"/>
                    <a:pt x="617" y="133"/>
                  </a:cubicBezTo>
                  <a:cubicBezTo>
                    <a:pt x="61" y="374"/>
                    <a:pt x="1" y="846"/>
                    <a:pt x="472" y="1196"/>
                  </a:cubicBezTo>
                  <a:cubicBezTo>
                    <a:pt x="813" y="1423"/>
                    <a:pt x="1211" y="1541"/>
                    <a:pt x="1612" y="1541"/>
                  </a:cubicBezTo>
                  <a:cubicBezTo>
                    <a:pt x="1851" y="1541"/>
                    <a:pt x="2091" y="1500"/>
                    <a:pt x="2321" y="1414"/>
                  </a:cubicBezTo>
                  <a:cubicBezTo>
                    <a:pt x="2877" y="1172"/>
                    <a:pt x="2938" y="701"/>
                    <a:pt x="2466" y="338"/>
                  </a:cubicBezTo>
                  <a:cubicBezTo>
                    <a:pt x="2131" y="114"/>
                    <a:pt x="1740" y="1"/>
                    <a:pt x="1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2"/>
            <p:cNvSpPr/>
            <p:nvPr/>
          </p:nvSpPr>
          <p:spPr>
            <a:xfrm>
              <a:off x="1726990" y="2495766"/>
              <a:ext cx="104330" cy="58662"/>
            </a:xfrm>
            <a:custGeom>
              <a:rect b="b" l="l" r="r" t="t"/>
              <a:pathLst>
                <a:path extrusionOk="0" h="930" w="1654">
                  <a:moveTo>
                    <a:pt x="523" y="0"/>
                  </a:moveTo>
                  <a:cubicBezTo>
                    <a:pt x="277" y="0"/>
                    <a:pt x="50" y="135"/>
                    <a:pt x="25" y="350"/>
                  </a:cubicBezTo>
                  <a:cubicBezTo>
                    <a:pt x="0" y="495"/>
                    <a:pt x="13" y="640"/>
                    <a:pt x="73" y="773"/>
                  </a:cubicBezTo>
                  <a:cubicBezTo>
                    <a:pt x="303" y="845"/>
                    <a:pt x="532" y="894"/>
                    <a:pt x="774" y="918"/>
                  </a:cubicBezTo>
                  <a:cubicBezTo>
                    <a:pt x="841" y="926"/>
                    <a:pt x="905" y="929"/>
                    <a:pt x="966" y="929"/>
                  </a:cubicBezTo>
                  <a:cubicBezTo>
                    <a:pt x="1391" y="929"/>
                    <a:pt x="1653" y="756"/>
                    <a:pt x="1463" y="555"/>
                  </a:cubicBezTo>
                  <a:cubicBezTo>
                    <a:pt x="1306" y="410"/>
                    <a:pt x="1040" y="410"/>
                    <a:pt x="931" y="410"/>
                  </a:cubicBezTo>
                  <a:cubicBezTo>
                    <a:pt x="967" y="350"/>
                    <a:pt x="1040" y="193"/>
                    <a:pt x="822" y="72"/>
                  </a:cubicBezTo>
                  <a:cubicBezTo>
                    <a:pt x="728" y="23"/>
                    <a:pt x="624" y="0"/>
                    <a:pt x="5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2"/>
            <p:cNvSpPr/>
            <p:nvPr/>
          </p:nvSpPr>
          <p:spPr>
            <a:xfrm>
              <a:off x="2221007" y="3192515"/>
              <a:ext cx="151008" cy="79919"/>
            </a:xfrm>
            <a:custGeom>
              <a:rect b="b" l="l" r="r" t="t"/>
              <a:pathLst>
                <a:path extrusionOk="0" h="1267" w="2394">
                  <a:moveTo>
                    <a:pt x="1197" y="1"/>
                  </a:moveTo>
                  <a:cubicBezTo>
                    <a:pt x="931" y="1"/>
                    <a:pt x="666" y="61"/>
                    <a:pt x="424" y="182"/>
                  </a:cubicBezTo>
                  <a:cubicBezTo>
                    <a:pt x="1" y="436"/>
                    <a:pt x="1" y="835"/>
                    <a:pt x="424" y="1076"/>
                  </a:cubicBezTo>
                  <a:cubicBezTo>
                    <a:pt x="666" y="1203"/>
                    <a:pt x="931" y="1267"/>
                    <a:pt x="1197" y="1267"/>
                  </a:cubicBezTo>
                  <a:cubicBezTo>
                    <a:pt x="1463" y="1267"/>
                    <a:pt x="1729" y="1203"/>
                    <a:pt x="1971" y="1076"/>
                  </a:cubicBezTo>
                  <a:cubicBezTo>
                    <a:pt x="2394" y="835"/>
                    <a:pt x="2394" y="436"/>
                    <a:pt x="1971" y="182"/>
                  </a:cubicBezTo>
                  <a:cubicBezTo>
                    <a:pt x="1729" y="61"/>
                    <a:pt x="1463" y="1"/>
                    <a:pt x="1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2262196" y="3205571"/>
              <a:ext cx="89255" cy="46488"/>
            </a:xfrm>
            <a:custGeom>
              <a:rect b="b" l="l" r="r" t="t"/>
              <a:pathLst>
                <a:path extrusionOk="0" h="737" w="1415">
                  <a:moveTo>
                    <a:pt x="440" y="0"/>
                  </a:moveTo>
                  <a:cubicBezTo>
                    <a:pt x="214" y="0"/>
                    <a:pt x="3" y="140"/>
                    <a:pt x="13" y="338"/>
                  </a:cubicBezTo>
                  <a:cubicBezTo>
                    <a:pt x="0" y="458"/>
                    <a:pt x="25" y="579"/>
                    <a:pt x="97" y="688"/>
                  </a:cubicBezTo>
                  <a:cubicBezTo>
                    <a:pt x="291" y="724"/>
                    <a:pt x="496" y="736"/>
                    <a:pt x="701" y="736"/>
                  </a:cubicBezTo>
                  <a:cubicBezTo>
                    <a:pt x="1137" y="736"/>
                    <a:pt x="1415" y="531"/>
                    <a:pt x="1209" y="374"/>
                  </a:cubicBezTo>
                  <a:cubicBezTo>
                    <a:pt x="1116" y="315"/>
                    <a:pt x="1005" y="285"/>
                    <a:pt x="897" y="285"/>
                  </a:cubicBezTo>
                  <a:cubicBezTo>
                    <a:pt x="851" y="285"/>
                    <a:pt x="805" y="290"/>
                    <a:pt x="762" y="301"/>
                  </a:cubicBezTo>
                  <a:cubicBezTo>
                    <a:pt x="786" y="253"/>
                    <a:pt x="834" y="120"/>
                    <a:pt x="629" y="35"/>
                  </a:cubicBezTo>
                  <a:cubicBezTo>
                    <a:pt x="568" y="12"/>
                    <a:pt x="503" y="0"/>
                    <a:pt x="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1818451" y="3049393"/>
              <a:ext cx="151828" cy="79919"/>
            </a:xfrm>
            <a:custGeom>
              <a:rect b="b" l="l" r="r" t="t"/>
              <a:pathLst>
                <a:path extrusionOk="0" h="1267" w="2407">
                  <a:moveTo>
                    <a:pt x="1202" y="0"/>
                  </a:moveTo>
                  <a:cubicBezTo>
                    <a:pt x="938" y="0"/>
                    <a:pt x="672" y="64"/>
                    <a:pt x="424" y="191"/>
                  </a:cubicBezTo>
                  <a:cubicBezTo>
                    <a:pt x="1" y="433"/>
                    <a:pt x="1" y="831"/>
                    <a:pt x="424" y="1085"/>
                  </a:cubicBezTo>
                  <a:cubicBezTo>
                    <a:pt x="672" y="1206"/>
                    <a:pt x="938" y="1267"/>
                    <a:pt x="1202" y="1267"/>
                  </a:cubicBezTo>
                  <a:cubicBezTo>
                    <a:pt x="1466" y="1267"/>
                    <a:pt x="1729" y="1206"/>
                    <a:pt x="1971" y="1085"/>
                  </a:cubicBezTo>
                  <a:cubicBezTo>
                    <a:pt x="2406" y="831"/>
                    <a:pt x="2394" y="433"/>
                    <a:pt x="1971" y="191"/>
                  </a:cubicBezTo>
                  <a:cubicBezTo>
                    <a:pt x="1729" y="64"/>
                    <a:pt x="1466" y="0"/>
                    <a:pt x="1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2"/>
            <p:cNvSpPr/>
            <p:nvPr/>
          </p:nvSpPr>
          <p:spPr>
            <a:xfrm>
              <a:off x="1860397" y="3062576"/>
              <a:ext cx="88182" cy="46362"/>
            </a:xfrm>
            <a:custGeom>
              <a:rect b="b" l="l" r="r" t="t"/>
              <a:pathLst>
                <a:path extrusionOk="0" h="735" w="1398">
                  <a:moveTo>
                    <a:pt x="423" y="1"/>
                  </a:moveTo>
                  <a:cubicBezTo>
                    <a:pt x="199" y="1"/>
                    <a:pt x="1" y="141"/>
                    <a:pt x="1" y="344"/>
                  </a:cubicBezTo>
                  <a:cubicBezTo>
                    <a:pt x="1" y="465"/>
                    <a:pt x="25" y="586"/>
                    <a:pt x="85" y="683"/>
                  </a:cubicBezTo>
                  <a:cubicBezTo>
                    <a:pt x="254" y="713"/>
                    <a:pt x="415" y="734"/>
                    <a:pt x="581" y="734"/>
                  </a:cubicBezTo>
                  <a:cubicBezTo>
                    <a:pt x="617" y="734"/>
                    <a:pt x="653" y="733"/>
                    <a:pt x="690" y="731"/>
                  </a:cubicBezTo>
                  <a:cubicBezTo>
                    <a:pt x="702" y="732"/>
                    <a:pt x="715" y="732"/>
                    <a:pt x="727" y="732"/>
                  </a:cubicBezTo>
                  <a:cubicBezTo>
                    <a:pt x="1152" y="732"/>
                    <a:pt x="1397" y="533"/>
                    <a:pt x="1209" y="369"/>
                  </a:cubicBezTo>
                  <a:cubicBezTo>
                    <a:pt x="1108" y="309"/>
                    <a:pt x="1000" y="280"/>
                    <a:pt x="891" y="280"/>
                  </a:cubicBezTo>
                  <a:cubicBezTo>
                    <a:pt x="844" y="280"/>
                    <a:pt x="797" y="285"/>
                    <a:pt x="750" y="296"/>
                  </a:cubicBezTo>
                  <a:cubicBezTo>
                    <a:pt x="774" y="248"/>
                    <a:pt x="823" y="115"/>
                    <a:pt x="629" y="42"/>
                  </a:cubicBezTo>
                  <a:cubicBezTo>
                    <a:pt x="561" y="14"/>
                    <a:pt x="491" y="1"/>
                    <a:pt x="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2"/>
            <p:cNvSpPr/>
            <p:nvPr/>
          </p:nvSpPr>
          <p:spPr>
            <a:xfrm>
              <a:off x="1936657" y="3322327"/>
              <a:ext cx="151008" cy="79919"/>
            </a:xfrm>
            <a:custGeom>
              <a:rect b="b" l="l" r="r" t="t"/>
              <a:pathLst>
                <a:path extrusionOk="0" h="1267" w="2394">
                  <a:moveTo>
                    <a:pt x="1197" y="1"/>
                  </a:moveTo>
                  <a:cubicBezTo>
                    <a:pt x="931" y="1"/>
                    <a:pt x="665" y="64"/>
                    <a:pt x="423" y="191"/>
                  </a:cubicBezTo>
                  <a:cubicBezTo>
                    <a:pt x="0" y="433"/>
                    <a:pt x="0" y="831"/>
                    <a:pt x="423" y="1085"/>
                  </a:cubicBezTo>
                  <a:cubicBezTo>
                    <a:pt x="665" y="1206"/>
                    <a:pt x="931" y="1267"/>
                    <a:pt x="1197" y="1267"/>
                  </a:cubicBezTo>
                  <a:cubicBezTo>
                    <a:pt x="1463" y="1267"/>
                    <a:pt x="1729" y="1206"/>
                    <a:pt x="1971" y="1085"/>
                  </a:cubicBezTo>
                  <a:cubicBezTo>
                    <a:pt x="2394" y="831"/>
                    <a:pt x="2394" y="433"/>
                    <a:pt x="1971" y="191"/>
                  </a:cubicBezTo>
                  <a:cubicBezTo>
                    <a:pt x="1729" y="64"/>
                    <a:pt x="1463" y="1"/>
                    <a:pt x="1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2"/>
            <p:cNvSpPr/>
            <p:nvPr/>
          </p:nvSpPr>
          <p:spPr>
            <a:xfrm>
              <a:off x="1977846" y="3335510"/>
              <a:ext cx="89255" cy="46425"/>
            </a:xfrm>
            <a:custGeom>
              <a:rect b="b" l="l" r="r" t="t"/>
              <a:pathLst>
                <a:path extrusionOk="0" h="736" w="1415">
                  <a:moveTo>
                    <a:pt x="427" y="1"/>
                  </a:moveTo>
                  <a:cubicBezTo>
                    <a:pt x="206" y="1"/>
                    <a:pt x="3" y="141"/>
                    <a:pt x="12" y="344"/>
                  </a:cubicBezTo>
                  <a:cubicBezTo>
                    <a:pt x="0" y="465"/>
                    <a:pt x="24" y="586"/>
                    <a:pt x="97" y="695"/>
                  </a:cubicBezTo>
                  <a:cubicBezTo>
                    <a:pt x="242" y="722"/>
                    <a:pt x="394" y="736"/>
                    <a:pt x="547" y="736"/>
                  </a:cubicBezTo>
                  <a:cubicBezTo>
                    <a:pt x="598" y="736"/>
                    <a:pt x="650" y="734"/>
                    <a:pt x="701" y="731"/>
                  </a:cubicBezTo>
                  <a:cubicBezTo>
                    <a:pt x="1136" y="731"/>
                    <a:pt x="1414" y="538"/>
                    <a:pt x="1209" y="369"/>
                  </a:cubicBezTo>
                  <a:cubicBezTo>
                    <a:pt x="1116" y="309"/>
                    <a:pt x="1005" y="280"/>
                    <a:pt x="897" y="280"/>
                  </a:cubicBezTo>
                  <a:cubicBezTo>
                    <a:pt x="851" y="280"/>
                    <a:pt x="805" y="285"/>
                    <a:pt x="762" y="296"/>
                  </a:cubicBezTo>
                  <a:cubicBezTo>
                    <a:pt x="786" y="248"/>
                    <a:pt x="834" y="115"/>
                    <a:pt x="629" y="42"/>
                  </a:cubicBezTo>
                  <a:cubicBezTo>
                    <a:pt x="564" y="14"/>
                    <a:pt x="494"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2"/>
            <p:cNvSpPr/>
            <p:nvPr/>
          </p:nvSpPr>
          <p:spPr>
            <a:xfrm>
              <a:off x="2294996" y="3538681"/>
              <a:ext cx="151764" cy="79919"/>
            </a:xfrm>
            <a:custGeom>
              <a:rect b="b" l="l" r="r" t="t"/>
              <a:pathLst>
                <a:path extrusionOk="0" h="1267" w="2406">
                  <a:moveTo>
                    <a:pt x="1204" y="0"/>
                  </a:moveTo>
                  <a:cubicBezTo>
                    <a:pt x="940" y="0"/>
                    <a:pt x="677" y="61"/>
                    <a:pt x="435" y="181"/>
                  </a:cubicBezTo>
                  <a:cubicBezTo>
                    <a:pt x="0" y="435"/>
                    <a:pt x="0" y="834"/>
                    <a:pt x="435" y="1076"/>
                  </a:cubicBezTo>
                  <a:cubicBezTo>
                    <a:pt x="677" y="1203"/>
                    <a:pt x="940" y="1266"/>
                    <a:pt x="1204" y="1266"/>
                  </a:cubicBezTo>
                  <a:cubicBezTo>
                    <a:pt x="1469" y="1266"/>
                    <a:pt x="1735" y="1203"/>
                    <a:pt x="1982" y="1076"/>
                  </a:cubicBezTo>
                  <a:cubicBezTo>
                    <a:pt x="2405" y="834"/>
                    <a:pt x="2405" y="435"/>
                    <a:pt x="1982" y="181"/>
                  </a:cubicBezTo>
                  <a:cubicBezTo>
                    <a:pt x="1735" y="61"/>
                    <a:pt x="1469" y="0"/>
                    <a:pt x="12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2"/>
            <p:cNvSpPr/>
            <p:nvPr/>
          </p:nvSpPr>
          <p:spPr>
            <a:xfrm>
              <a:off x="2336879" y="3551675"/>
              <a:ext cx="89318" cy="46488"/>
            </a:xfrm>
            <a:custGeom>
              <a:rect b="b" l="l" r="r" t="t"/>
              <a:pathLst>
                <a:path extrusionOk="0" h="737" w="1416">
                  <a:moveTo>
                    <a:pt x="435" y="1"/>
                  </a:moveTo>
                  <a:cubicBezTo>
                    <a:pt x="207" y="1"/>
                    <a:pt x="1" y="140"/>
                    <a:pt x="1" y="338"/>
                  </a:cubicBezTo>
                  <a:cubicBezTo>
                    <a:pt x="1" y="459"/>
                    <a:pt x="25" y="580"/>
                    <a:pt x="86" y="689"/>
                  </a:cubicBezTo>
                  <a:cubicBezTo>
                    <a:pt x="291" y="725"/>
                    <a:pt x="484" y="737"/>
                    <a:pt x="690" y="737"/>
                  </a:cubicBezTo>
                  <a:cubicBezTo>
                    <a:pt x="1137" y="737"/>
                    <a:pt x="1415" y="544"/>
                    <a:pt x="1210" y="374"/>
                  </a:cubicBezTo>
                  <a:cubicBezTo>
                    <a:pt x="1117" y="315"/>
                    <a:pt x="1006" y="285"/>
                    <a:pt x="894" y="285"/>
                  </a:cubicBezTo>
                  <a:cubicBezTo>
                    <a:pt x="846" y="285"/>
                    <a:pt x="797" y="291"/>
                    <a:pt x="750" y="302"/>
                  </a:cubicBezTo>
                  <a:cubicBezTo>
                    <a:pt x="787" y="253"/>
                    <a:pt x="823" y="121"/>
                    <a:pt x="629" y="36"/>
                  </a:cubicBezTo>
                  <a:cubicBezTo>
                    <a:pt x="566" y="12"/>
                    <a:pt x="500" y="1"/>
                    <a:pt x="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2"/>
            <p:cNvSpPr/>
            <p:nvPr/>
          </p:nvSpPr>
          <p:spPr>
            <a:xfrm>
              <a:off x="2104378" y="3465449"/>
              <a:ext cx="141861" cy="81685"/>
            </a:xfrm>
            <a:custGeom>
              <a:rect b="b" l="l" r="r" t="t"/>
              <a:pathLst>
                <a:path extrusionOk="0" h="1295" w="2249">
                  <a:moveTo>
                    <a:pt x="1125" y="1"/>
                  </a:moveTo>
                  <a:cubicBezTo>
                    <a:pt x="508" y="1"/>
                    <a:pt x="0" y="291"/>
                    <a:pt x="0" y="641"/>
                  </a:cubicBezTo>
                  <a:cubicBezTo>
                    <a:pt x="0" y="1004"/>
                    <a:pt x="508" y="1294"/>
                    <a:pt x="1125" y="1294"/>
                  </a:cubicBezTo>
                  <a:cubicBezTo>
                    <a:pt x="1741" y="1294"/>
                    <a:pt x="2249" y="1004"/>
                    <a:pt x="2249" y="641"/>
                  </a:cubicBezTo>
                  <a:cubicBezTo>
                    <a:pt x="2249" y="291"/>
                    <a:pt x="1741" y="1"/>
                    <a:pt x="1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2"/>
            <p:cNvSpPr/>
            <p:nvPr/>
          </p:nvSpPr>
          <p:spPr>
            <a:xfrm>
              <a:off x="2128032" y="3488157"/>
              <a:ext cx="40433" cy="21005"/>
            </a:xfrm>
            <a:custGeom>
              <a:rect b="b" l="l" r="r" t="t"/>
              <a:pathLst>
                <a:path extrusionOk="0" h="333" w="641">
                  <a:moveTo>
                    <a:pt x="466" y="0"/>
                  </a:moveTo>
                  <a:cubicBezTo>
                    <a:pt x="426" y="0"/>
                    <a:pt x="387" y="9"/>
                    <a:pt x="351" y="28"/>
                  </a:cubicBezTo>
                  <a:lnTo>
                    <a:pt x="73" y="173"/>
                  </a:lnTo>
                  <a:cubicBezTo>
                    <a:pt x="12" y="197"/>
                    <a:pt x="0" y="257"/>
                    <a:pt x="61" y="306"/>
                  </a:cubicBezTo>
                  <a:cubicBezTo>
                    <a:pt x="97" y="324"/>
                    <a:pt x="136" y="333"/>
                    <a:pt x="175" y="333"/>
                  </a:cubicBezTo>
                  <a:cubicBezTo>
                    <a:pt x="215" y="333"/>
                    <a:pt x="254" y="324"/>
                    <a:pt x="290" y="306"/>
                  </a:cubicBezTo>
                  <a:lnTo>
                    <a:pt x="568" y="161"/>
                  </a:lnTo>
                  <a:cubicBezTo>
                    <a:pt x="641" y="136"/>
                    <a:pt x="641" y="76"/>
                    <a:pt x="580" y="28"/>
                  </a:cubicBezTo>
                  <a:cubicBezTo>
                    <a:pt x="544" y="9"/>
                    <a:pt x="505" y="0"/>
                    <a:pt x="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2"/>
            <p:cNvSpPr/>
            <p:nvPr/>
          </p:nvSpPr>
          <p:spPr>
            <a:xfrm>
              <a:off x="2147838" y="3491310"/>
              <a:ext cx="70205" cy="37910"/>
            </a:xfrm>
            <a:custGeom>
              <a:rect b="b" l="l" r="r" t="t"/>
              <a:pathLst>
                <a:path extrusionOk="0" h="601" w="1113">
                  <a:moveTo>
                    <a:pt x="1005" y="1"/>
                  </a:moveTo>
                  <a:cubicBezTo>
                    <a:pt x="973" y="1"/>
                    <a:pt x="941" y="11"/>
                    <a:pt x="919" y="26"/>
                  </a:cubicBezTo>
                  <a:cubicBezTo>
                    <a:pt x="907" y="38"/>
                    <a:pt x="895" y="50"/>
                    <a:pt x="895" y="62"/>
                  </a:cubicBezTo>
                  <a:lnTo>
                    <a:pt x="786" y="62"/>
                  </a:lnTo>
                  <a:cubicBezTo>
                    <a:pt x="689" y="62"/>
                    <a:pt x="556" y="74"/>
                    <a:pt x="508" y="86"/>
                  </a:cubicBezTo>
                  <a:cubicBezTo>
                    <a:pt x="472" y="86"/>
                    <a:pt x="436" y="98"/>
                    <a:pt x="399" y="111"/>
                  </a:cubicBezTo>
                  <a:lnTo>
                    <a:pt x="375" y="123"/>
                  </a:lnTo>
                  <a:lnTo>
                    <a:pt x="37" y="292"/>
                  </a:lnTo>
                  <a:cubicBezTo>
                    <a:pt x="0" y="304"/>
                    <a:pt x="0" y="328"/>
                    <a:pt x="37" y="352"/>
                  </a:cubicBezTo>
                  <a:lnTo>
                    <a:pt x="399" y="582"/>
                  </a:lnTo>
                  <a:cubicBezTo>
                    <a:pt x="417" y="594"/>
                    <a:pt x="442" y="600"/>
                    <a:pt x="466" y="600"/>
                  </a:cubicBezTo>
                  <a:cubicBezTo>
                    <a:pt x="490" y="600"/>
                    <a:pt x="514" y="594"/>
                    <a:pt x="532" y="582"/>
                  </a:cubicBezTo>
                  <a:cubicBezTo>
                    <a:pt x="544" y="570"/>
                    <a:pt x="556" y="558"/>
                    <a:pt x="569" y="546"/>
                  </a:cubicBezTo>
                  <a:cubicBezTo>
                    <a:pt x="587" y="552"/>
                    <a:pt x="605" y="555"/>
                    <a:pt x="623" y="555"/>
                  </a:cubicBezTo>
                  <a:cubicBezTo>
                    <a:pt x="641" y="555"/>
                    <a:pt x="659" y="552"/>
                    <a:pt x="677" y="546"/>
                  </a:cubicBezTo>
                  <a:cubicBezTo>
                    <a:pt x="689" y="534"/>
                    <a:pt x="701" y="522"/>
                    <a:pt x="714" y="509"/>
                  </a:cubicBezTo>
                  <a:cubicBezTo>
                    <a:pt x="724" y="513"/>
                    <a:pt x="735" y="514"/>
                    <a:pt x="745" y="514"/>
                  </a:cubicBezTo>
                  <a:cubicBezTo>
                    <a:pt x="771" y="514"/>
                    <a:pt x="797" y="506"/>
                    <a:pt x="822" y="497"/>
                  </a:cubicBezTo>
                  <a:cubicBezTo>
                    <a:pt x="847" y="485"/>
                    <a:pt x="859" y="461"/>
                    <a:pt x="847" y="437"/>
                  </a:cubicBezTo>
                  <a:lnTo>
                    <a:pt x="847" y="437"/>
                  </a:lnTo>
                  <a:cubicBezTo>
                    <a:pt x="862" y="442"/>
                    <a:pt x="877" y="445"/>
                    <a:pt x="892" y="445"/>
                  </a:cubicBezTo>
                  <a:cubicBezTo>
                    <a:pt x="915" y="445"/>
                    <a:pt x="939" y="439"/>
                    <a:pt x="967" y="425"/>
                  </a:cubicBezTo>
                  <a:cubicBezTo>
                    <a:pt x="1004" y="401"/>
                    <a:pt x="1016" y="364"/>
                    <a:pt x="967" y="340"/>
                  </a:cubicBezTo>
                  <a:lnTo>
                    <a:pt x="762" y="207"/>
                  </a:lnTo>
                  <a:cubicBezTo>
                    <a:pt x="786" y="207"/>
                    <a:pt x="895" y="195"/>
                    <a:pt x="919" y="183"/>
                  </a:cubicBezTo>
                  <a:cubicBezTo>
                    <a:pt x="955" y="183"/>
                    <a:pt x="979" y="171"/>
                    <a:pt x="1004" y="159"/>
                  </a:cubicBezTo>
                  <a:cubicBezTo>
                    <a:pt x="1028" y="147"/>
                    <a:pt x="1052" y="123"/>
                    <a:pt x="1076" y="98"/>
                  </a:cubicBezTo>
                  <a:cubicBezTo>
                    <a:pt x="1100" y="74"/>
                    <a:pt x="1112" y="38"/>
                    <a:pt x="1064" y="14"/>
                  </a:cubicBezTo>
                  <a:cubicBezTo>
                    <a:pt x="1046" y="5"/>
                    <a:pt x="1025" y="1"/>
                    <a:pt x="10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1938171" y="3181855"/>
              <a:ext cx="141104" cy="81622"/>
            </a:xfrm>
            <a:custGeom>
              <a:rect b="b" l="l" r="r" t="t"/>
              <a:pathLst>
                <a:path extrusionOk="0" h="1294" w="2237">
                  <a:moveTo>
                    <a:pt x="1125" y="1"/>
                  </a:moveTo>
                  <a:cubicBezTo>
                    <a:pt x="508" y="1"/>
                    <a:pt x="1" y="291"/>
                    <a:pt x="1" y="653"/>
                  </a:cubicBezTo>
                  <a:cubicBezTo>
                    <a:pt x="1" y="1004"/>
                    <a:pt x="508" y="1294"/>
                    <a:pt x="1125" y="1294"/>
                  </a:cubicBezTo>
                  <a:cubicBezTo>
                    <a:pt x="1741" y="1294"/>
                    <a:pt x="2237" y="1004"/>
                    <a:pt x="2237" y="653"/>
                  </a:cubicBezTo>
                  <a:cubicBezTo>
                    <a:pt x="2237" y="291"/>
                    <a:pt x="1741" y="1"/>
                    <a:pt x="1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2"/>
            <p:cNvSpPr/>
            <p:nvPr/>
          </p:nvSpPr>
          <p:spPr>
            <a:xfrm>
              <a:off x="1962582" y="3204562"/>
              <a:ext cx="40433" cy="21446"/>
            </a:xfrm>
            <a:custGeom>
              <a:rect b="b" l="l" r="r" t="t"/>
              <a:pathLst>
                <a:path extrusionOk="0" h="340" w="641">
                  <a:moveTo>
                    <a:pt x="455" y="0"/>
                  </a:moveTo>
                  <a:cubicBezTo>
                    <a:pt x="414" y="0"/>
                    <a:pt x="375" y="9"/>
                    <a:pt x="339" y="27"/>
                  </a:cubicBezTo>
                  <a:lnTo>
                    <a:pt x="73" y="172"/>
                  </a:lnTo>
                  <a:cubicBezTo>
                    <a:pt x="0" y="209"/>
                    <a:pt x="0" y="269"/>
                    <a:pt x="61" y="305"/>
                  </a:cubicBezTo>
                  <a:cubicBezTo>
                    <a:pt x="103" y="326"/>
                    <a:pt x="149" y="339"/>
                    <a:pt x="195" y="339"/>
                  </a:cubicBezTo>
                  <a:cubicBezTo>
                    <a:pt x="228" y="339"/>
                    <a:pt x="260" y="333"/>
                    <a:pt x="290" y="317"/>
                  </a:cubicBezTo>
                  <a:lnTo>
                    <a:pt x="568" y="160"/>
                  </a:lnTo>
                  <a:cubicBezTo>
                    <a:pt x="629" y="124"/>
                    <a:pt x="641" y="64"/>
                    <a:pt x="580" y="27"/>
                  </a:cubicBezTo>
                  <a:cubicBezTo>
                    <a:pt x="538" y="9"/>
                    <a:pt x="496" y="0"/>
                    <a:pt x="4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2"/>
            <p:cNvSpPr/>
            <p:nvPr/>
          </p:nvSpPr>
          <p:spPr>
            <a:xfrm>
              <a:off x="1981631" y="3208095"/>
              <a:ext cx="69448" cy="37468"/>
            </a:xfrm>
            <a:custGeom>
              <a:rect b="b" l="l" r="r" t="t"/>
              <a:pathLst>
                <a:path extrusionOk="0" h="594" w="1101">
                  <a:moveTo>
                    <a:pt x="1000" y="0"/>
                  </a:moveTo>
                  <a:cubicBezTo>
                    <a:pt x="970" y="0"/>
                    <a:pt x="942" y="9"/>
                    <a:pt x="919" y="32"/>
                  </a:cubicBezTo>
                  <a:cubicBezTo>
                    <a:pt x="907" y="32"/>
                    <a:pt x="895" y="44"/>
                    <a:pt x="883" y="56"/>
                  </a:cubicBezTo>
                  <a:lnTo>
                    <a:pt x="774" y="56"/>
                  </a:lnTo>
                  <a:cubicBezTo>
                    <a:pt x="677" y="56"/>
                    <a:pt x="544" y="68"/>
                    <a:pt x="496" y="80"/>
                  </a:cubicBezTo>
                  <a:cubicBezTo>
                    <a:pt x="460" y="80"/>
                    <a:pt x="424" y="92"/>
                    <a:pt x="387" y="104"/>
                  </a:cubicBezTo>
                  <a:lnTo>
                    <a:pt x="363" y="116"/>
                  </a:lnTo>
                  <a:lnTo>
                    <a:pt x="25" y="286"/>
                  </a:lnTo>
                  <a:cubicBezTo>
                    <a:pt x="0" y="310"/>
                    <a:pt x="0" y="334"/>
                    <a:pt x="25" y="346"/>
                  </a:cubicBezTo>
                  <a:lnTo>
                    <a:pt x="387" y="576"/>
                  </a:lnTo>
                  <a:cubicBezTo>
                    <a:pt x="405" y="588"/>
                    <a:pt x="430" y="594"/>
                    <a:pt x="454" y="594"/>
                  </a:cubicBezTo>
                  <a:cubicBezTo>
                    <a:pt x="478" y="594"/>
                    <a:pt x="502" y="588"/>
                    <a:pt x="520" y="576"/>
                  </a:cubicBezTo>
                  <a:cubicBezTo>
                    <a:pt x="544" y="576"/>
                    <a:pt x="544" y="564"/>
                    <a:pt x="556" y="551"/>
                  </a:cubicBezTo>
                  <a:cubicBezTo>
                    <a:pt x="567" y="555"/>
                    <a:pt x="578" y="556"/>
                    <a:pt x="588" y="556"/>
                  </a:cubicBezTo>
                  <a:cubicBezTo>
                    <a:pt x="614" y="556"/>
                    <a:pt x="640" y="548"/>
                    <a:pt x="665" y="539"/>
                  </a:cubicBezTo>
                  <a:cubicBezTo>
                    <a:pt x="677" y="539"/>
                    <a:pt x="689" y="515"/>
                    <a:pt x="702" y="503"/>
                  </a:cubicBezTo>
                  <a:cubicBezTo>
                    <a:pt x="712" y="507"/>
                    <a:pt x="723" y="508"/>
                    <a:pt x="733" y="508"/>
                  </a:cubicBezTo>
                  <a:cubicBezTo>
                    <a:pt x="759" y="508"/>
                    <a:pt x="785" y="500"/>
                    <a:pt x="810" y="491"/>
                  </a:cubicBezTo>
                  <a:cubicBezTo>
                    <a:pt x="847" y="479"/>
                    <a:pt x="859" y="455"/>
                    <a:pt x="847" y="431"/>
                  </a:cubicBezTo>
                  <a:lnTo>
                    <a:pt x="847" y="431"/>
                  </a:lnTo>
                  <a:cubicBezTo>
                    <a:pt x="862" y="436"/>
                    <a:pt x="877" y="439"/>
                    <a:pt x="892" y="439"/>
                  </a:cubicBezTo>
                  <a:cubicBezTo>
                    <a:pt x="915" y="439"/>
                    <a:pt x="939" y="433"/>
                    <a:pt x="967" y="418"/>
                  </a:cubicBezTo>
                  <a:cubicBezTo>
                    <a:pt x="1004" y="406"/>
                    <a:pt x="1004" y="358"/>
                    <a:pt x="967" y="334"/>
                  </a:cubicBezTo>
                  <a:lnTo>
                    <a:pt x="762" y="201"/>
                  </a:lnTo>
                  <a:cubicBezTo>
                    <a:pt x="774" y="201"/>
                    <a:pt x="883" y="189"/>
                    <a:pt x="919" y="177"/>
                  </a:cubicBezTo>
                  <a:cubicBezTo>
                    <a:pt x="943" y="177"/>
                    <a:pt x="967" y="165"/>
                    <a:pt x="992" y="153"/>
                  </a:cubicBezTo>
                  <a:cubicBezTo>
                    <a:pt x="1028" y="141"/>
                    <a:pt x="1052" y="116"/>
                    <a:pt x="1064" y="92"/>
                  </a:cubicBezTo>
                  <a:cubicBezTo>
                    <a:pt x="1088" y="68"/>
                    <a:pt x="1100" y="32"/>
                    <a:pt x="1052" y="8"/>
                  </a:cubicBezTo>
                  <a:cubicBezTo>
                    <a:pt x="1034" y="3"/>
                    <a:pt x="1017" y="0"/>
                    <a:pt x="1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2"/>
            <p:cNvSpPr/>
            <p:nvPr/>
          </p:nvSpPr>
          <p:spPr>
            <a:xfrm>
              <a:off x="1647703" y="3177881"/>
              <a:ext cx="157126" cy="81370"/>
            </a:xfrm>
            <a:custGeom>
              <a:rect b="b" l="l" r="r" t="t"/>
              <a:pathLst>
                <a:path extrusionOk="0" h="1290" w="2491">
                  <a:moveTo>
                    <a:pt x="1245" y="1"/>
                  </a:moveTo>
                  <a:cubicBezTo>
                    <a:pt x="990" y="1"/>
                    <a:pt x="735" y="58"/>
                    <a:pt x="496" y="172"/>
                  </a:cubicBezTo>
                  <a:cubicBezTo>
                    <a:pt x="37" y="402"/>
                    <a:pt x="0" y="813"/>
                    <a:pt x="411" y="1079"/>
                  </a:cubicBezTo>
                  <a:cubicBezTo>
                    <a:pt x="668" y="1220"/>
                    <a:pt x="955" y="1290"/>
                    <a:pt x="1244" y="1290"/>
                  </a:cubicBezTo>
                  <a:cubicBezTo>
                    <a:pt x="1499" y="1290"/>
                    <a:pt x="1756" y="1235"/>
                    <a:pt x="1995" y="1127"/>
                  </a:cubicBezTo>
                  <a:cubicBezTo>
                    <a:pt x="2454" y="885"/>
                    <a:pt x="2490" y="474"/>
                    <a:pt x="2079" y="221"/>
                  </a:cubicBezTo>
                  <a:cubicBezTo>
                    <a:pt x="1817" y="74"/>
                    <a:pt x="1531" y="1"/>
                    <a:pt x="1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2"/>
            <p:cNvSpPr/>
            <p:nvPr/>
          </p:nvSpPr>
          <p:spPr>
            <a:xfrm>
              <a:off x="1679746" y="3199958"/>
              <a:ext cx="39676" cy="21005"/>
            </a:xfrm>
            <a:custGeom>
              <a:rect b="b" l="l" r="r" t="t"/>
              <a:pathLst>
                <a:path extrusionOk="0" h="333" w="629">
                  <a:moveTo>
                    <a:pt x="455" y="1"/>
                  </a:moveTo>
                  <a:cubicBezTo>
                    <a:pt x="414" y="1"/>
                    <a:pt x="375" y="10"/>
                    <a:pt x="339" y="28"/>
                  </a:cubicBezTo>
                  <a:lnTo>
                    <a:pt x="73" y="173"/>
                  </a:lnTo>
                  <a:cubicBezTo>
                    <a:pt x="0" y="209"/>
                    <a:pt x="0" y="270"/>
                    <a:pt x="61" y="306"/>
                  </a:cubicBezTo>
                  <a:cubicBezTo>
                    <a:pt x="97" y="324"/>
                    <a:pt x="136" y="333"/>
                    <a:pt x="175" y="333"/>
                  </a:cubicBezTo>
                  <a:cubicBezTo>
                    <a:pt x="215" y="333"/>
                    <a:pt x="254" y="324"/>
                    <a:pt x="290" y="306"/>
                  </a:cubicBezTo>
                  <a:lnTo>
                    <a:pt x="556" y="173"/>
                  </a:lnTo>
                  <a:cubicBezTo>
                    <a:pt x="629" y="137"/>
                    <a:pt x="629" y="76"/>
                    <a:pt x="580" y="28"/>
                  </a:cubicBezTo>
                  <a:cubicBezTo>
                    <a:pt x="538" y="10"/>
                    <a:pt x="496" y="1"/>
                    <a:pt x="4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2"/>
            <p:cNvSpPr/>
            <p:nvPr/>
          </p:nvSpPr>
          <p:spPr>
            <a:xfrm>
              <a:off x="1698038" y="3203490"/>
              <a:ext cx="70205" cy="37720"/>
            </a:xfrm>
            <a:custGeom>
              <a:rect b="b" l="l" r="r" t="t"/>
              <a:pathLst>
                <a:path extrusionOk="0" h="598" w="1113">
                  <a:moveTo>
                    <a:pt x="1011" y="1"/>
                  </a:moveTo>
                  <a:cubicBezTo>
                    <a:pt x="980" y="1"/>
                    <a:pt x="949" y="9"/>
                    <a:pt x="919" y="32"/>
                  </a:cubicBezTo>
                  <a:cubicBezTo>
                    <a:pt x="919" y="44"/>
                    <a:pt x="907" y="44"/>
                    <a:pt x="895" y="56"/>
                  </a:cubicBezTo>
                  <a:cubicBezTo>
                    <a:pt x="858" y="56"/>
                    <a:pt x="822" y="68"/>
                    <a:pt x="786" y="68"/>
                  </a:cubicBezTo>
                  <a:cubicBezTo>
                    <a:pt x="689" y="68"/>
                    <a:pt x="556" y="68"/>
                    <a:pt x="508" y="81"/>
                  </a:cubicBezTo>
                  <a:cubicBezTo>
                    <a:pt x="472" y="81"/>
                    <a:pt x="435" y="93"/>
                    <a:pt x="399" y="105"/>
                  </a:cubicBezTo>
                  <a:lnTo>
                    <a:pt x="375" y="117"/>
                  </a:lnTo>
                  <a:lnTo>
                    <a:pt x="36" y="286"/>
                  </a:lnTo>
                  <a:cubicBezTo>
                    <a:pt x="12" y="310"/>
                    <a:pt x="0" y="334"/>
                    <a:pt x="36" y="359"/>
                  </a:cubicBezTo>
                  <a:lnTo>
                    <a:pt x="399" y="588"/>
                  </a:lnTo>
                  <a:cubicBezTo>
                    <a:pt x="423" y="594"/>
                    <a:pt x="447" y="597"/>
                    <a:pt x="472" y="597"/>
                  </a:cubicBezTo>
                  <a:cubicBezTo>
                    <a:pt x="496" y="597"/>
                    <a:pt x="520" y="594"/>
                    <a:pt x="544" y="588"/>
                  </a:cubicBezTo>
                  <a:cubicBezTo>
                    <a:pt x="556" y="576"/>
                    <a:pt x="568" y="564"/>
                    <a:pt x="568" y="552"/>
                  </a:cubicBezTo>
                  <a:cubicBezTo>
                    <a:pt x="583" y="557"/>
                    <a:pt x="598" y="560"/>
                    <a:pt x="613" y="560"/>
                  </a:cubicBezTo>
                  <a:cubicBezTo>
                    <a:pt x="635" y="560"/>
                    <a:pt x="656" y="554"/>
                    <a:pt x="677" y="540"/>
                  </a:cubicBezTo>
                  <a:cubicBezTo>
                    <a:pt x="701" y="540"/>
                    <a:pt x="701" y="528"/>
                    <a:pt x="713" y="504"/>
                  </a:cubicBezTo>
                  <a:cubicBezTo>
                    <a:pt x="728" y="509"/>
                    <a:pt x="743" y="512"/>
                    <a:pt x="758" y="512"/>
                  </a:cubicBezTo>
                  <a:cubicBezTo>
                    <a:pt x="780" y="512"/>
                    <a:pt x="801" y="506"/>
                    <a:pt x="822" y="491"/>
                  </a:cubicBezTo>
                  <a:cubicBezTo>
                    <a:pt x="858" y="479"/>
                    <a:pt x="870" y="455"/>
                    <a:pt x="858" y="431"/>
                  </a:cubicBezTo>
                  <a:lnTo>
                    <a:pt x="858" y="431"/>
                  </a:lnTo>
                  <a:cubicBezTo>
                    <a:pt x="876" y="437"/>
                    <a:pt x="895" y="440"/>
                    <a:pt x="913" y="440"/>
                  </a:cubicBezTo>
                  <a:cubicBezTo>
                    <a:pt x="931" y="440"/>
                    <a:pt x="949" y="437"/>
                    <a:pt x="967" y="431"/>
                  </a:cubicBezTo>
                  <a:cubicBezTo>
                    <a:pt x="1015" y="407"/>
                    <a:pt x="1015" y="359"/>
                    <a:pt x="979" y="334"/>
                  </a:cubicBezTo>
                  <a:lnTo>
                    <a:pt x="774" y="214"/>
                  </a:lnTo>
                  <a:cubicBezTo>
                    <a:pt x="798" y="214"/>
                    <a:pt x="895" y="189"/>
                    <a:pt x="931" y="189"/>
                  </a:cubicBezTo>
                  <a:cubicBezTo>
                    <a:pt x="955" y="177"/>
                    <a:pt x="979" y="165"/>
                    <a:pt x="1003" y="153"/>
                  </a:cubicBezTo>
                  <a:cubicBezTo>
                    <a:pt x="1040" y="141"/>
                    <a:pt x="1064" y="117"/>
                    <a:pt x="1076" y="105"/>
                  </a:cubicBezTo>
                  <a:cubicBezTo>
                    <a:pt x="1100" y="68"/>
                    <a:pt x="1112" y="32"/>
                    <a:pt x="1064" y="8"/>
                  </a:cubicBezTo>
                  <a:cubicBezTo>
                    <a:pt x="1046" y="4"/>
                    <a:pt x="1028" y="1"/>
                    <a:pt x="10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2"/>
            <p:cNvSpPr/>
            <p:nvPr/>
          </p:nvSpPr>
          <p:spPr>
            <a:xfrm>
              <a:off x="1236758" y="2891322"/>
              <a:ext cx="158640" cy="82505"/>
            </a:xfrm>
            <a:custGeom>
              <a:rect b="b" l="l" r="r" t="t"/>
              <a:pathLst>
                <a:path extrusionOk="0" h="1308" w="2515">
                  <a:moveTo>
                    <a:pt x="1142" y="0"/>
                  </a:moveTo>
                  <a:cubicBezTo>
                    <a:pt x="946" y="0"/>
                    <a:pt x="748" y="33"/>
                    <a:pt x="557" y="98"/>
                  </a:cubicBezTo>
                  <a:cubicBezTo>
                    <a:pt x="73" y="291"/>
                    <a:pt x="1" y="702"/>
                    <a:pt x="387" y="1005"/>
                  </a:cubicBezTo>
                  <a:cubicBezTo>
                    <a:pt x="681" y="1206"/>
                    <a:pt x="1025" y="1308"/>
                    <a:pt x="1373" y="1308"/>
                  </a:cubicBezTo>
                  <a:cubicBezTo>
                    <a:pt x="1569" y="1308"/>
                    <a:pt x="1767" y="1275"/>
                    <a:pt x="1959" y="1210"/>
                  </a:cubicBezTo>
                  <a:cubicBezTo>
                    <a:pt x="2442" y="1017"/>
                    <a:pt x="2515" y="618"/>
                    <a:pt x="2128" y="304"/>
                  </a:cubicBezTo>
                  <a:cubicBezTo>
                    <a:pt x="1834" y="103"/>
                    <a:pt x="1491" y="0"/>
                    <a:pt x="1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2"/>
            <p:cNvSpPr/>
            <p:nvPr/>
          </p:nvSpPr>
          <p:spPr>
            <a:xfrm>
              <a:off x="1269558" y="2912894"/>
              <a:ext cx="41253" cy="19743"/>
            </a:xfrm>
            <a:custGeom>
              <a:rect b="b" l="l" r="r" t="t"/>
              <a:pathLst>
                <a:path extrusionOk="0" h="313" w="654">
                  <a:moveTo>
                    <a:pt x="465" y="1"/>
                  </a:moveTo>
                  <a:cubicBezTo>
                    <a:pt x="434" y="1"/>
                    <a:pt x="404" y="8"/>
                    <a:pt x="375" y="22"/>
                  </a:cubicBezTo>
                  <a:lnTo>
                    <a:pt x="85" y="131"/>
                  </a:lnTo>
                  <a:cubicBezTo>
                    <a:pt x="12" y="167"/>
                    <a:pt x="0" y="215"/>
                    <a:pt x="61" y="264"/>
                  </a:cubicBezTo>
                  <a:cubicBezTo>
                    <a:pt x="101" y="296"/>
                    <a:pt x="158" y="312"/>
                    <a:pt x="212" y="312"/>
                  </a:cubicBezTo>
                  <a:cubicBezTo>
                    <a:pt x="239" y="312"/>
                    <a:pt x="266" y="308"/>
                    <a:pt x="290" y="300"/>
                  </a:cubicBezTo>
                  <a:lnTo>
                    <a:pt x="581" y="179"/>
                  </a:lnTo>
                  <a:cubicBezTo>
                    <a:pt x="641" y="155"/>
                    <a:pt x="653" y="95"/>
                    <a:pt x="605" y="46"/>
                  </a:cubicBezTo>
                  <a:cubicBezTo>
                    <a:pt x="561" y="17"/>
                    <a:pt x="512"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1288607" y="2921473"/>
              <a:ext cx="70962" cy="34440"/>
            </a:xfrm>
            <a:custGeom>
              <a:rect b="b" l="l" r="r" t="t"/>
              <a:pathLst>
                <a:path extrusionOk="0" h="546" w="1125">
                  <a:moveTo>
                    <a:pt x="1016" y="1"/>
                  </a:moveTo>
                  <a:cubicBezTo>
                    <a:pt x="992" y="1"/>
                    <a:pt x="968" y="7"/>
                    <a:pt x="943" y="19"/>
                  </a:cubicBezTo>
                  <a:cubicBezTo>
                    <a:pt x="931" y="31"/>
                    <a:pt x="919" y="43"/>
                    <a:pt x="907" y="43"/>
                  </a:cubicBezTo>
                  <a:lnTo>
                    <a:pt x="798" y="43"/>
                  </a:lnTo>
                  <a:cubicBezTo>
                    <a:pt x="702" y="43"/>
                    <a:pt x="569" y="31"/>
                    <a:pt x="532" y="31"/>
                  </a:cubicBezTo>
                  <a:cubicBezTo>
                    <a:pt x="484" y="31"/>
                    <a:pt x="448" y="43"/>
                    <a:pt x="412" y="55"/>
                  </a:cubicBezTo>
                  <a:lnTo>
                    <a:pt x="387" y="55"/>
                  </a:lnTo>
                  <a:lnTo>
                    <a:pt x="37" y="188"/>
                  </a:lnTo>
                  <a:cubicBezTo>
                    <a:pt x="1" y="200"/>
                    <a:pt x="1" y="237"/>
                    <a:pt x="25" y="249"/>
                  </a:cubicBezTo>
                  <a:lnTo>
                    <a:pt x="363" y="515"/>
                  </a:lnTo>
                  <a:cubicBezTo>
                    <a:pt x="386" y="538"/>
                    <a:pt x="414" y="546"/>
                    <a:pt x="444" y="546"/>
                  </a:cubicBezTo>
                  <a:cubicBezTo>
                    <a:pt x="461" y="546"/>
                    <a:pt x="478" y="543"/>
                    <a:pt x="496" y="539"/>
                  </a:cubicBezTo>
                  <a:cubicBezTo>
                    <a:pt x="508" y="527"/>
                    <a:pt x="520" y="515"/>
                    <a:pt x="532" y="502"/>
                  </a:cubicBezTo>
                  <a:cubicBezTo>
                    <a:pt x="551" y="508"/>
                    <a:pt x="569" y="512"/>
                    <a:pt x="587" y="512"/>
                  </a:cubicBezTo>
                  <a:cubicBezTo>
                    <a:pt x="605" y="512"/>
                    <a:pt x="623" y="508"/>
                    <a:pt x="641" y="502"/>
                  </a:cubicBezTo>
                  <a:cubicBezTo>
                    <a:pt x="665" y="502"/>
                    <a:pt x="677" y="490"/>
                    <a:pt x="677" y="478"/>
                  </a:cubicBezTo>
                  <a:cubicBezTo>
                    <a:pt x="696" y="484"/>
                    <a:pt x="714" y="487"/>
                    <a:pt x="732" y="487"/>
                  </a:cubicBezTo>
                  <a:cubicBezTo>
                    <a:pt x="750" y="487"/>
                    <a:pt x="768" y="484"/>
                    <a:pt x="786" y="478"/>
                  </a:cubicBezTo>
                  <a:cubicBezTo>
                    <a:pt x="822" y="466"/>
                    <a:pt x="835" y="442"/>
                    <a:pt x="822" y="418"/>
                  </a:cubicBezTo>
                  <a:lnTo>
                    <a:pt x="822" y="418"/>
                  </a:lnTo>
                  <a:cubicBezTo>
                    <a:pt x="841" y="424"/>
                    <a:pt x="862" y="427"/>
                    <a:pt x="883" y="427"/>
                  </a:cubicBezTo>
                  <a:cubicBezTo>
                    <a:pt x="904" y="427"/>
                    <a:pt x="925" y="424"/>
                    <a:pt x="943" y="418"/>
                  </a:cubicBezTo>
                  <a:cubicBezTo>
                    <a:pt x="992" y="394"/>
                    <a:pt x="992" y="357"/>
                    <a:pt x="955" y="333"/>
                  </a:cubicBezTo>
                  <a:lnTo>
                    <a:pt x="762" y="176"/>
                  </a:lnTo>
                  <a:lnTo>
                    <a:pt x="931" y="176"/>
                  </a:lnTo>
                  <a:cubicBezTo>
                    <a:pt x="955" y="176"/>
                    <a:pt x="980" y="176"/>
                    <a:pt x="1016" y="164"/>
                  </a:cubicBezTo>
                  <a:cubicBezTo>
                    <a:pt x="1040" y="152"/>
                    <a:pt x="1064" y="128"/>
                    <a:pt x="1088" y="116"/>
                  </a:cubicBezTo>
                  <a:cubicBezTo>
                    <a:pt x="1113" y="91"/>
                    <a:pt x="1125" y="55"/>
                    <a:pt x="1088" y="19"/>
                  </a:cubicBezTo>
                  <a:cubicBezTo>
                    <a:pt x="1064" y="7"/>
                    <a:pt x="1040" y="1"/>
                    <a:pt x="10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2"/>
            <p:cNvSpPr/>
            <p:nvPr/>
          </p:nvSpPr>
          <p:spPr>
            <a:xfrm>
              <a:off x="2047987" y="3014007"/>
              <a:ext cx="157063" cy="81307"/>
            </a:xfrm>
            <a:custGeom>
              <a:rect b="b" l="l" r="r" t="t"/>
              <a:pathLst>
                <a:path extrusionOk="0" h="1289" w="2490">
                  <a:moveTo>
                    <a:pt x="1245" y="0"/>
                  </a:moveTo>
                  <a:cubicBezTo>
                    <a:pt x="990" y="0"/>
                    <a:pt x="735" y="58"/>
                    <a:pt x="496" y="172"/>
                  </a:cubicBezTo>
                  <a:cubicBezTo>
                    <a:pt x="36" y="401"/>
                    <a:pt x="0" y="812"/>
                    <a:pt x="411" y="1078"/>
                  </a:cubicBezTo>
                  <a:cubicBezTo>
                    <a:pt x="674" y="1219"/>
                    <a:pt x="961" y="1289"/>
                    <a:pt x="1248" y="1289"/>
                  </a:cubicBezTo>
                  <a:cubicBezTo>
                    <a:pt x="1502" y="1289"/>
                    <a:pt x="1756" y="1234"/>
                    <a:pt x="1994" y="1126"/>
                  </a:cubicBezTo>
                  <a:cubicBezTo>
                    <a:pt x="2454" y="885"/>
                    <a:pt x="2490" y="474"/>
                    <a:pt x="2079" y="220"/>
                  </a:cubicBezTo>
                  <a:cubicBezTo>
                    <a:pt x="1817" y="73"/>
                    <a:pt x="1531" y="0"/>
                    <a:pt x="12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2"/>
            <p:cNvSpPr/>
            <p:nvPr/>
          </p:nvSpPr>
          <p:spPr>
            <a:xfrm>
              <a:off x="2079967" y="3036020"/>
              <a:ext cx="40496" cy="21068"/>
            </a:xfrm>
            <a:custGeom>
              <a:rect b="b" l="l" r="r" t="t"/>
              <a:pathLst>
                <a:path extrusionOk="0" h="334" w="642">
                  <a:moveTo>
                    <a:pt x="455" y="1"/>
                  </a:moveTo>
                  <a:cubicBezTo>
                    <a:pt x="415" y="1"/>
                    <a:pt x="375" y="10"/>
                    <a:pt x="339" y="28"/>
                  </a:cubicBezTo>
                  <a:lnTo>
                    <a:pt x="73" y="173"/>
                  </a:lnTo>
                  <a:cubicBezTo>
                    <a:pt x="1" y="209"/>
                    <a:pt x="1" y="270"/>
                    <a:pt x="61" y="306"/>
                  </a:cubicBezTo>
                  <a:cubicBezTo>
                    <a:pt x="97" y="324"/>
                    <a:pt x="137" y="333"/>
                    <a:pt x="176" y="333"/>
                  </a:cubicBezTo>
                  <a:cubicBezTo>
                    <a:pt x="215" y="333"/>
                    <a:pt x="255" y="324"/>
                    <a:pt x="291" y="306"/>
                  </a:cubicBezTo>
                  <a:lnTo>
                    <a:pt x="569" y="173"/>
                  </a:lnTo>
                  <a:cubicBezTo>
                    <a:pt x="629" y="137"/>
                    <a:pt x="641" y="76"/>
                    <a:pt x="581" y="28"/>
                  </a:cubicBezTo>
                  <a:cubicBezTo>
                    <a:pt x="539" y="10"/>
                    <a:pt x="496" y="1"/>
                    <a:pt x="4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2"/>
            <p:cNvSpPr/>
            <p:nvPr/>
          </p:nvSpPr>
          <p:spPr>
            <a:xfrm>
              <a:off x="2098259" y="3039616"/>
              <a:ext cx="70205" cy="37657"/>
            </a:xfrm>
            <a:custGeom>
              <a:rect b="b" l="l" r="r" t="t"/>
              <a:pathLst>
                <a:path extrusionOk="0" h="597" w="1113">
                  <a:moveTo>
                    <a:pt x="1008" y="0"/>
                  </a:moveTo>
                  <a:cubicBezTo>
                    <a:pt x="975" y="0"/>
                    <a:pt x="942" y="9"/>
                    <a:pt x="919" y="32"/>
                  </a:cubicBezTo>
                  <a:cubicBezTo>
                    <a:pt x="907" y="44"/>
                    <a:pt x="895" y="44"/>
                    <a:pt x="883" y="56"/>
                  </a:cubicBezTo>
                  <a:cubicBezTo>
                    <a:pt x="847" y="56"/>
                    <a:pt x="811" y="68"/>
                    <a:pt x="786" y="68"/>
                  </a:cubicBezTo>
                  <a:cubicBezTo>
                    <a:pt x="678" y="68"/>
                    <a:pt x="545" y="68"/>
                    <a:pt x="508" y="80"/>
                  </a:cubicBezTo>
                  <a:cubicBezTo>
                    <a:pt x="460" y="80"/>
                    <a:pt x="424" y="92"/>
                    <a:pt x="388" y="104"/>
                  </a:cubicBezTo>
                  <a:lnTo>
                    <a:pt x="375" y="116"/>
                  </a:lnTo>
                  <a:lnTo>
                    <a:pt x="37" y="285"/>
                  </a:lnTo>
                  <a:cubicBezTo>
                    <a:pt x="1" y="310"/>
                    <a:pt x="1" y="334"/>
                    <a:pt x="37" y="358"/>
                  </a:cubicBezTo>
                  <a:lnTo>
                    <a:pt x="388" y="588"/>
                  </a:lnTo>
                  <a:cubicBezTo>
                    <a:pt x="412" y="594"/>
                    <a:pt x="436" y="597"/>
                    <a:pt x="460" y="597"/>
                  </a:cubicBezTo>
                  <a:cubicBezTo>
                    <a:pt x="484" y="597"/>
                    <a:pt x="508" y="594"/>
                    <a:pt x="533" y="588"/>
                  </a:cubicBezTo>
                  <a:cubicBezTo>
                    <a:pt x="545" y="575"/>
                    <a:pt x="557" y="563"/>
                    <a:pt x="569" y="551"/>
                  </a:cubicBezTo>
                  <a:cubicBezTo>
                    <a:pt x="584" y="556"/>
                    <a:pt x="599" y="559"/>
                    <a:pt x="614" y="559"/>
                  </a:cubicBezTo>
                  <a:cubicBezTo>
                    <a:pt x="635" y="559"/>
                    <a:pt x="656" y="553"/>
                    <a:pt x="678" y="539"/>
                  </a:cubicBezTo>
                  <a:cubicBezTo>
                    <a:pt x="690" y="527"/>
                    <a:pt x="702" y="515"/>
                    <a:pt x="702" y="503"/>
                  </a:cubicBezTo>
                  <a:cubicBezTo>
                    <a:pt x="717" y="508"/>
                    <a:pt x="734" y="511"/>
                    <a:pt x="751" y="511"/>
                  </a:cubicBezTo>
                  <a:cubicBezTo>
                    <a:pt x="776" y="511"/>
                    <a:pt x="801" y="505"/>
                    <a:pt x="823" y="491"/>
                  </a:cubicBezTo>
                  <a:cubicBezTo>
                    <a:pt x="859" y="479"/>
                    <a:pt x="871" y="455"/>
                    <a:pt x="859" y="430"/>
                  </a:cubicBezTo>
                  <a:lnTo>
                    <a:pt x="859" y="430"/>
                  </a:lnTo>
                  <a:cubicBezTo>
                    <a:pt x="877" y="436"/>
                    <a:pt x="895" y="439"/>
                    <a:pt x="915" y="439"/>
                  </a:cubicBezTo>
                  <a:cubicBezTo>
                    <a:pt x="934" y="439"/>
                    <a:pt x="956" y="436"/>
                    <a:pt x="980" y="430"/>
                  </a:cubicBezTo>
                  <a:cubicBezTo>
                    <a:pt x="1016" y="406"/>
                    <a:pt x="1016" y="358"/>
                    <a:pt x="980" y="334"/>
                  </a:cubicBezTo>
                  <a:lnTo>
                    <a:pt x="774" y="213"/>
                  </a:lnTo>
                  <a:cubicBezTo>
                    <a:pt x="786" y="213"/>
                    <a:pt x="895" y="189"/>
                    <a:pt x="919" y="177"/>
                  </a:cubicBezTo>
                  <a:cubicBezTo>
                    <a:pt x="944" y="177"/>
                    <a:pt x="980" y="164"/>
                    <a:pt x="1004" y="152"/>
                  </a:cubicBezTo>
                  <a:cubicBezTo>
                    <a:pt x="1028" y="140"/>
                    <a:pt x="1052" y="116"/>
                    <a:pt x="1077" y="92"/>
                  </a:cubicBezTo>
                  <a:cubicBezTo>
                    <a:pt x="1101" y="68"/>
                    <a:pt x="1113" y="32"/>
                    <a:pt x="1064" y="7"/>
                  </a:cubicBezTo>
                  <a:cubicBezTo>
                    <a:pt x="1047" y="3"/>
                    <a:pt x="1027" y="0"/>
                    <a:pt x="1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2"/>
            <p:cNvSpPr/>
            <p:nvPr/>
          </p:nvSpPr>
          <p:spPr>
            <a:xfrm>
              <a:off x="1669023" y="2925699"/>
              <a:ext cx="141924" cy="81622"/>
            </a:xfrm>
            <a:custGeom>
              <a:rect b="b" l="l" r="r" t="t"/>
              <a:pathLst>
                <a:path extrusionOk="0" h="1294" w="2250">
                  <a:moveTo>
                    <a:pt x="1125" y="0"/>
                  </a:moveTo>
                  <a:cubicBezTo>
                    <a:pt x="509" y="0"/>
                    <a:pt x="1" y="290"/>
                    <a:pt x="1" y="653"/>
                  </a:cubicBezTo>
                  <a:cubicBezTo>
                    <a:pt x="1" y="1016"/>
                    <a:pt x="509" y="1294"/>
                    <a:pt x="1125" y="1294"/>
                  </a:cubicBezTo>
                  <a:cubicBezTo>
                    <a:pt x="1741" y="1294"/>
                    <a:pt x="2249" y="1016"/>
                    <a:pt x="2249" y="653"/>
                  </a:cubicBezTo>
                  <a:cubicBezTo>
                    <a:pt x="2249" y="290"/>
                    <a:pt x="1741" y="0"/>
                    <a:pt x="1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2"/>
            <p:cNvSpPr/>
            <p:nvPr/>
          </p:nvSpPr>
          <p:spPr>
            <a:xfrm>
              <a:off x="1693433" y="2949100"/>
              <a:ext cx="40496" cy="21005"/>
            </a:xfrm>
            <a:custGeom>
              <a:rect b="b" l="l" r="r" t="t"/>
              <a:pathLst>
                <a:path extrusionOk="0" h="333" w="642">
                  <a:moveTo>
                    <a:pt x="465" y="1"/>
                  </a:moveTo>
                  <a:cubicBezTo>
                    <a:pt x="424" y="1"/>
                    <a:pt x="381" y="10"/>
                    <a:pt x="339" y="28"/>
                  </a:cubicBezTo>
                  <a:lnTo>
                    <a:pt x="73" y="161"/>
                  </a:lnTo>
                  <a:cubicBezTo>
                    <a:pt x="1" y="197"/>
                    <a:pt x="1" y="258"/>
                    <a:pt x="61" y="294"/>
                  </a:cubicBezTo>
                  <a:cubicBezTo>
                    <a:pt x="100" y="320"/>
                    <a:pt x="142" y="332"/>
                    <a:pt x="184" y="332"/>
                  </a:cubicBezTo>
                  <a:cubicBezTo>
                    <a:pt x="221" y="332"/>
                    <a:pt x="257" y="323"/>
                    <a:pt x="291" y="306"/>
                  </a:cubicBezTo>
                  <a:lnTo>
                    <a:pt x="569" y="161"/>
                  </a:lnTo>
                  <a:cubicBezTo>
                    <a:pt x="629" y="125"/>
                    <a:pt x="641" y="64"/>
                    <a:pt x="581" y="28"/>
                  </a:cubicBezTo>
                  <a:cubicBezTo>
                    <a:pt x="545" y="10"/>
                    <a:pt x="50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2"/>
            <p:cNvSpPr/>
            <p:nvPr/>
          </p:nvSpPr>
          <p:spPr>
            <a:xfrm>
              <a:off x="1712482" y="2951939"/>
              <a:ext cx="69448" cy="37468"/>
            </a:xfrm>
            <a:custGeom>
              <a:rect b="b" l="l" r="r" t="t"/>
              <a:pathLst>
                <a:path extrusionOk="0" h="594" w="1101">
                  <a:moveTo>
                    <a:pt x="1000" y="0"/>
                  </a:moveTo>
                  <a:cubicBezTo>
                    <a:pt x="970" y="0"/>
                    <a:pt x="942" y="9"/>
                    <a:pt x="919" y="32"/>
                  </a:cubicBezTo>
                  <a:cubicBezTo>
                    <a:pt x="907" y="44"/>
                    <a:pt x="895" y="44"/>
                    <a:pt x="883" y="56"/>
                  </a:cubicBezTo>
                  <a:cubicBezTo>
                    <a:pt x="847" y="68"/>
                    <a:pt x="811" y="68"/>
                    <a:pt x="774" y="68"/>
                  </a:cubicBezTo>
                  <a:cubicBezTo>
                    <a:pt x="678" y="68"/>
                    <a:pt x="545" y="80"/>
                    <a:pt x="496" y="80"/>
                  </a:cubicBezTo>
                  <a:cubicBezTo>
                    <a:pt x="460" y="80"/>
                    <a:pt x="424" y="92"/>
                    <a:pt x="388" y="104"/>
                  </a:cubicBezTo>
                  <a:lnTo>
                    <a:pt x="363" y="104"/>
                  </a:lnTo>
                  <a:lnTo>
                    <a:pt x="25" y="285"/>
                  </a:lnTo>
                  <a:cubicBezTo>
                    <a:pt x="1" y="297"/>
                    <a:pt x="1" y="334"/>
                    <a:pt x="25" y="346"/>
                  </a:cubicBezTo>
                  <a:lnTo>
                    <a:pt x="388" y="575"/>
                  </a:lnTo>
                  <a:cubicBezTo>
                    <a:pt x="412" y="588"/>
                    <a:pt x="436" y="594"/>
                    <a:pt x="460" y="594"/>
                  </a:cubicBezTo>
                  <a:cubicBezTo>
                    <a:pt x="484" y="594"/>
                    <a:pt x="508" y="588"/>
                    <a:pt x="533" y="575"/>
                  </a:cubicBezTo>
                  <a:cubicBezTo>
                    <a:pt x="545" y="563"/>
                    <a:pt x="557" y="563"/>
                    <a:pt x="557" y="539"/>
                  </a:cubicBezTo>
                  <a:cubicBezTo>
                    <a:pt x="575" y="545"/>
                    <a:pt x="593" y="548"/>
                    <a:pt x="611" y="548"/>
                  </a:cubicBezTo>
                  <a:cubicBezTo>
                    <a:pt x="629" y="548"/>
                    <a:pt x="647" y="545"/>
                    <a:pt x="666" y="539"/>
                  </a:cubicBezTo>
                  <a:cubicBezTo>
                    <a:pt x="690" y="527"/>
                    <a:pt x="702" y="515"/>
                    <a:pt x="702" y="503"/>
                  </a:cubicBezTo>
                  <a:cubicBezTo>
                    <a:pt x="738" y="503"/>
                    <a:pt x="774" y="503"/>
                    <a:pt x="811" y="491"/>
                  </a:cubicBezTo>
                  <a:cubicBezTo>
                    <a:pt x="847" y="479"/>
                    <a:pt x="859" y="455"/>
                    <a:pt x="847" y="430"/>
                  </a:cubicBezTo>
                  <a:lnTo>
                    <a:pt x="847" y="430"/>
                  </a:lnTo>
                  <a:cubicBezTo>
                    <a:pt x="865" y="436"/>
                    <a:pt x="883" y="439"/>
                    <a:pt x="903" y="439"/>
                  </a:cubicBezTo>
                  <a:cubicBezTo>
                    <a:pt x="922" y="439"/>
                    <a:pt x="944" y="436"/>
                    <a:pt x="968" y="430"/>
                  </a:cubicBezTo>
                  <a:cubicBezTo>
                    <a:pt x="1004" y="406"/>
                    <a:pt x="1016" y="358"/>
                    <a:pt x="968" y="334"/>
                  </a:cubicBezTo>
                  <a:lnTo>
                    <a:pt x="762" y="213"/>
                  </a:lnTo>
                  <a:cubicBezTo>
                    <a:pt x="774" y="213"/>
                    <a:pt x="883" y="189"/>
                    <a:pt x="919" y="189"/>
                  </a:cubicBezTo>
                  <a:cubicBezTo>
                    <a:pt x="944" y="177"/>
                    <a:pt x="968" y="164"/>
                    <a:pt x="1004" y="152"/>
                  </a:cubicBezTo>
                  <a:cubicBezTo>
                    <a:pt x="1028" y="140"/>
                    <a:pt x="1052" y="128"/>
                    <a:pt x="1064" y="104"/>
                  </a:cubicBezTo>
                  <a:cubicBezTo>
                    <a:pt x="1089" y="68"/>
                    <a:pt x="1101" y="32"/>
                    <a:pt x="1052" y="7"/>
                  </a:cubicBezTo>
                  <a:cubicBezTo>
                    <a:pt x="1035" y="3"/>
                    <a:pt x="1017" y="0"/>
                    <a:pt x="1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2"/>
            <p:cNvSpPr/>
            <p:nvPr/>
          </p:nvSpPr>
          <p:spPr>
            <a:xfrm>
              <a:off x="2182908" y="3318479"/>
              <a:ext cx="157126" cy="81055"/>
            </a:xfrm>
            <a:custGeom>
              <a:rect b="b" l="l" r="r" t="t"/>
              <a:pathLst>
                <a:path extrusionOk="0" h="1285" w="2491">
                  <a:moveTo>
                    <a:pt x="1239" y="0"/>
                  </a:moveTo>
                  <a:cubicBezTo>
                    <a:pt x="986" y="0"/>
                    <a:pt x="732" y="55"/>
                    <a:pt x="496" y="167"/>
                  </a:cubicBezTo>
                  <a:cubicBezTo>
                    <a:pt x="37" y="397"/>
                    <a:pt x="0" y="808"/>
                    <a:pt x="411" y="1074"/>
                  </a:cubicBezTo>
                  <a:cubicBezTo>
                    <a:pt x="674" y="1215"/>
                    <a:pt x="961" y="1284"/>
                    <a:pt x="1248" y="1284"/>
                  </a:cubicBezTo>
                  <a:cubicBezTo>
                    <a:pt x="1502" y="1284"/>
                    <a:pt x="1756" y="1230"/>
                    <a:pt x="1995" y="1122"/>
                  </a:cubicBezTo>
                  <a:cubicBezTo>
                    <a:pt x="2454" y="880"/>
                    <a:pt x="2490" y="469"/>
                    <a:pt x="2079" y="216"/>
                  </a:cubicBezTo>
                  <a:cubicBezTo>
                    <a:pt x="1820" y="73"/>
                    <a:pt x="1530" y="0"/>
                    <a:pt x="1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2"/>
            <p:cNvSpPr/>
            <p:nvPr/>
          </p:nvSpPr>
          <p:spPr>
            <a:xfrm>
              <a:off x="2214951" y="3340998"/>
              <a:ext cx="40433" cy="20689"/>
            </a:xfrm>
            <a:custGeom>
              <a:rect b="b" l="l" r="r" t="t"/>
              <a:pathLst>
                <a:path extrusionOk="0" h="328" w="641">
                  <a:moveTo>
                    <a:pt x="465" y="1"/>
                  </a:moveTo>
                  <a:cubicBezTo>
                    <a:pt x="426" y="1"/>
                    <a:pt x="387" y="10"/>
                    <a:pt x="351" y="28"/>
                  </a:cubicBezTo>
                  <a:lnTo>
                    <a:pt x="73" y="161"/>
                  </a:lnTo>
                  <a:cubicBezTo>
                    <a:pt x="0" y="197"/>
                    <a:pt x="0" y="257"/>
                    <a:pt x="61" y="294"/>
                  </a:cubicBezTo>
                  <a:cubicBezTo>
                    <a:pt x="103" y="315"/>
                    <a:pt x="149" y="328"/>
                    <a:pt x="194" y="328"/>
                  </a:cubicBezTo>
                  <a:cubicBezTo>
                    <a:pt x="227" y="328"/>
                    <a:pt x="260" y="321"/>
                    <a:pt x="290" y="306"/>
                  </a:cubicBezTo>
                  <a:lnTo>
                    <a:pt x="568" y="161"/>
                  </a:lnTo>
                  <a:cubicBezTo>
                    <a:pt x="629" y="125"/>
                    <a:pt x="641" y="64"/>
                    <a:pt x="580" y="28"/>
                  </a:cubicBezTo>
                  <a:cubicBezTo>
                    <a:pt x="544" y="10"/>
                    <a:pt x="50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2"/>
            <p:cNvSpPr/>
            <p:nvPr/>
          </p:nvSpPr>
          <p:spPr>
            <a:xfrm>
              <a:off x="2234757" y="3343963"/>
              <a:ext cx="68691" cy="38099"/>
            </a:xfrm>
            <a:custGeom>
              <a:rect b="b" l="l" r="r" t="t"/>
              <a:pathLst>
                <a:path extrusionOk="0" h="604" w="1089">
                  <a:moveTo>
                    <a:pt x="976" y="0"/>
                  </a:moveTo>
                  <a:cubicBezTo>
                    <a:pt x="950" y="0"/>
                    <a:pt x="927" y="9"/>
                    <a:pt x="907" y="29"/>
                  </a:cubicBezTo>
                  <a:cubicBezTo>
                    <a:pt x="895" y="41"/>
                    <a:pt x="883" y="41"/>
                    <a:pt x="871" y="53"/>
                  </a:cubicBezTo>
                  <a:cubicBezTo>
                    <a:pt x="834" y="65"/>
                    <a:pt x="798" y="65"/>
                    <a:pt x="762" y="65"/>
                  </a:cubicBezTo>
                  <a:cubicBezTo>
                    <a:pt x="665" y="65"/>
                    <a:pt x="532" y="78"/>
                    <a:pt x="496" y="78"/>
                  </a:cubicBezTo>
                  <a:cubicBezTo>
                    <a:pt x="448" y="78"/>
                    <a:pt x="411" y="90"/>
                    <a:pt x="375" y="114"/>
                  </a:cubicBezTo>
                  <a:lnTo>
                    <a:pt x="351" y="114"/>
                  </a:lnTo>
                  <a:lnTo>
                    <a:pt x="37" y="295"/>
                  </a:lnTo>
                  <a:cubicBezTo>
                    <a:pt x="0" y="307"/>
                    <a:pt x="0" y="331"/>
                    <a:pt x="37" y="356"/>
                  </a:cubicBezTo>
                  <a:lnTo>
                    <a:pt x="387" y="585"/>
                  </a:lnTo>
                  <a:cubicBezTo>
                    <a:pt x="411" y="597"/>
                    <a:pt x="435" y="603"/>
                    <a:pt x="460" y="603"/>
                  </a:cubicBezTo>
                  <a:cubicBezTo>
                    <a:pt x="484" y="603"/>
                    <a:pt x="508" y="597"/>
                    <a:pt x="532" y="585"/>
                  </a:cubicBezTo>
                  <a:cubicBezTo>
                    <a:pt x="544" y="573"/>
                    <a:pt x="556" y="561"/>
                    <a:pt x="568" y="549"/>
                  </a:cubicBezTo>
                  <a:cubicBezTo>
                    <a:pt x="583" y="554"/>
                    <a:pt x="598" y="557"/>
                    <a:pt x="613" y="557"/>
                  </a:cubicBezTo>
                  <a:cubicBezTo>
                    <a:pt x="635" y="557"/>
                    <a:pt x="656" y="551"/>
                    <a:pt x="677" y="537"/>
                  </a:cubicBezTo>
                  <a:cubicBezTo>
                    <a:pt x="689" y="537"/>
                    <a:pt x="701" y="525"/>
                    <a:pt x="701" y="501"/>
                  </a:cubicBezTo>
                  <a:cubicBezTo>
                    <a:pt x="719" y="507"/>
                    <a:pt x="741" y="510"/>
                    <a:pt x="762" y="510"/>
                  </a:cubicBezTo>
                  <a:cubicBezTo>
                    <a:pt x="783" y="510"/>
                    <a:pt x="804" y="507"/>
                    <a:pt x="822" y="501"/>
                  </a:cubicBezTo>
                  <a:cubicBezTo>
                    <a:pt x="834" y="488"/>
                    <a:pt x="846" y="452"/>
                    <a:pt x="834" y="440"/>
                  </a:cubicBezTo>
                  <a:cubicBezTo>
                    <a:pt x="871" y="440"/>
                    <a:pt x="919" y="440"/>
                    <a:pt x="955" y="428"/>
                  </a:cubicBezTo>
                  <a:cubicBezTo>
                    <a:pt x="991" y="404"/>
                    <a:pt x="1004" y="368"/>
                    <a:pt x="955" y="343"/>
                  </a:cubicBezTo>
                  <a:lnTo>
                    <a:pt x="750" y="210"/>
                  </a:lnTo>
                  <a:cubicBezTo>
                    <a:pt x="774" y="210"/>
                    <a:pt x="883" y="186"/>
                    <a:pt x="907" y="186"/>
                  </a:cubicBezTo>
                  <a:cubicBezTo>
                    <a:pt x="931" y="174"/>
                    <a:pt x="967" y="162"/>
                    <a:pt x="991" y="150"/>
                  </a:cubicBezTo>
                  <a:cubicBezTo>
                    <a:pt x="1016" y="138"/>
                    <a:pt x="1040" y="126"/>
                    <a:pt x="1052" y="102"/>
                  </a:cubicBezTo>
                  <a:cubicBezTo>
                    <a:pt x="1076" y="65"/>
                    <a:pt x="1088" y="29"/>
                    <a:pt x="1040" y="17"/>
                  </a:cubicBezTo>
                  <a:cubicBezTo>
                    <a:pt x="1018" y="6"/>
                    <a:pt x="996"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2"/>
            <p:cNvSpPr/>
            <p:nvPr/>
          </p:nvSpPr>
          <p:spPr>
            <a:xfrm>
              <a:off x="817424" y="2146319"/>
              <a:ext cx="234144" cy="191756"/>
            </a:xfrm>
            <a:custGeom>
              <a:rect b="b" l="l" r="r" t="t"/>
              <a:pathLst>
                <a:path extrusionOk="0" h="3040" w="3712">
                  <a:moveTo>
                    <a:pt x="2021" y="1"/>
                  </a:moveTo>
                  <a:cubicBezTo>
                    <a:pt x="1736" y="1"/>
                    <a:pt x="1439" y="72"/>
                    <a:pt x="1161" y="221"/>
                  </a:cubicBezTo>
                  <a:cubicBezTo>
                    <a:pt x="351" y="656"/>
                    <a:pt x="1" y="1587"/>
                    <a:pt x="388" y="2300"/>
                  </a:cubicBezTo>
                  <a:cubicBezTo>
                    <a:pt x="642" y="2777"/>
                    <a:pt x="1148" y="3040"/>
                    <a:pt x="1694" y="3040"/>
                  </a:cubicBezTo>
                  <a:cubicBezTo>
                    <a:pt x="1979" y="3040"/>
                    <a:pt x="2274" y="2969"/>
                    <a:pt x="2551" y="2820"/>
                  </a:cubicBezTo>
                  <a:cubicBezTo>
                    <a:pt x="3361" y="2385"/>
                    <a:pt x="3712" y="1454"/>
                    <a:pt x="3325" y="729"/>
                  </a:cubicBezTo>
                  <a:cubicBezTo>
                    <a:pt x="3071" y="260"/>
                    <a:pt x="2567" y="1"/>
                    <a:pt x="2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913490" y="2240430"/>
              <a:ext cx="60302" cy="77775"/>
            </a:xfrm>
            <a:custGeom>
              <a:rect b="b" l="l" r="r" t="t"/>
              <a:pathLst>
                <a:path extrusionOk="0" h="1233" w="956">
                  <a:moveTo>
                    <a:pt x="398" y="1"/>
                  </a:moveTo>
                  <a:cubicBezTo>
                    <a:pt x="374" y="1"/>
                    <a:pt x="351" y="4"/>
                    <a:pt x="327" y="10"/>
                  </a:cubicBezTo>
                  <a:cubicBezTo>
                    <a:pt x="110" y="83"/>
                    <a:pt x="1" y="397"/>
                    <a:pt x="85" y="736"/>
                  </a:cubicBezTo>
                  <a:cubicBezTo>
                    <a:pt x="159" y="1030"/>
                    <a:pt x="342" y="1233"/>
                    <a:pt x="532" y="1233"/>
                  </a:cubicBezTo>
                  <a:cubicBezTo>
                    <a:pt x="561" y="1233"/>
                    <a:pt x="589" y="1228"/>
                    <a:pt x="617" y="1219"/>
                  </a:cubicBezTo>
                  <a:cubicBezTo>
                    <a:pt x="835" y="1159"/>
                    <a:pt x="956" y="832"/>
                    <a:pt x="871" y="506"/>
                  </a:cubicBezTo>
                  <a:cubicBezTo>
                    <a:pt x="796" y="215"/>
                    <a:pt x="595" y="1"/>
                    <a:pt x="398"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867759" y="2211288"/>
              <a:ext cx="31350" cy="42199"/>
            </a:xfrm>
            <a:custGeom>
              <a:rect b="b" l="l" r="r" t="t"/>
              <a:pathLst>
                <a:path extrusionOk="0" h="669" w="497">
                  <a:moveTo>
                    <a:pt x="270" y="0"/>
                  </a:moveTo>
                  <a:cubicBezTo>
                    <a:pt x="265" y="0"/>
                    <a:pt x="260" y="0"/>
                    <a:pt x="254" y="1"/>
                  </a:cubicBezTo>
                  <a:cubicBezTo>
                    <a:pt x="97" y="49"/>
                    <a:pt x="1" y="206"/>
                    <a:pt x="25" y="364"/>
                  </a:cubicBezTo>
                  <a:cubicBezTo>
                    <a:pt x="36" y="542"/>
                    <a:pt x="129" y="669"/>
                    <a:pt x="248" y="669"/>
                  </a:cubicBezTo>
                  <a:cubicBezTo>
                    <a:pt x="258" y="669"/>
                    <a:pt x="268" y="668"/>
                    <a:pt x="279" y="666"/>
                  </a:cubicBezTo>
                  <a:cubicBezTo>
                    <a:pt x="400" y="654"/>
                    <a:pt x="496" y="484"/>
                    <a:pt x="496" y="303"/>
                  </a:cubicBezTo>
                  <a:cubicBezTo>
                    <a:pt x="485" y="129"/>
                    <a:pt x="384" y="0"/>
                    <a:pt x="270"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857856" y="2179561"/>
              <a:ext cx="35134" cy="20374"/>
            </a:xfrm>
            <a:custGeom>
              <a:rect b="b" l="l" r="r" t="t"/>
              <a:pathLst>
                <a:path extrusionOk="0" h="323" w="557">
                  <a:moveTo>
                    <a:pt x="366" y="0"/>
                  </a:moveTo>
                  <a:cubicBezTo>
                    <a:pt x="329" y="0"/>
                    <a:pt x="291" y="7"/>
                    <a:pt x="254" y="20"/>
                  </a:cubicBezTo>
                  <a:cubicBezTo>
                    <a:pt x="133" y="57"/>
                    <a:pt x="49" y="141"/>
                    <a:pt x="13" y="262"/>
                  </a:cubicBezTo>
                  <a:cubicBezTo>
                    <a:pt x="1" y="286"/>
                    <a:pt x="25" y="323"/>
                    <a:pt x="49" y="323"/>
                  </a:cubicBezTo>
                  <a:lnTo>
                    <a:pt x="73" y="323"/>
                  </a:lnTo>
                  <a:cubicBezTo>
                    <a:pt x="85" y="311"/>
                    <a:pt x="97" y="298"/>
                    <a:pt x="109" y="286"/>
                  </a:cubicBezTo>
                  <a:cubicBezTo>
                    <a:pt x="133" y="202"/>
                    <a:pt x="194" y="129"/>
                    <a:pt x="266" y="105"/>
                  </a:cubicBezTo>
                  <a:cubicBezTo>
                    <a:pt x="291" y="97"/>
                    <a:pt x="315" y="93"/>
                    <a:pt x="338" y="93"/>
                  </a:cubicBezTo>
                  <a:cubicBezTo>
                    <a:pt x="385" y="93"/>
                    <a:pt x="428" y="109"/>
                    <a:pt x="460" y="141"/>
                  </a:cubicBezTo>
                  <a:cubicBezTo>
                    <a:pt x="467" y="145"/>
                    <a:pt x="475" y="146"/>
                    <a:pt x="483" y="146"/>
                  </a:cubicBezTo>
                  <a:cubicBezTo>
                    <a:pt x="503" y="146"/>
                    <a:pt x="524" y="138"/>
                    <a:pt x="532" y="129"/>
                  </a:cubicBezTo>
                  <a:cubicBezTo>
                    <a:pt x="557" y="105"/>
                    <a:pt x="557" y="81"/>
                    <a:pt x="532" y="57"/>
                  </a:cubicBezTo>
                  <a:cubicBezTo>
                    <a:pt x="487" y="19"/>
                    <a:pt x="428" y="0"/>
                    <a:pt x="366"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955436" y="2186057"/>
              <a:ext cx="37405" cy="39487"/>
            </a:xfrm>
            <a:custGeom>
              <a:rect b="b" l="l" r="r" t="t"/>
              <a:pathLst>
                <a:path extrusionOk="0" h="626" w="593">
                  <a:moveTo>
                    <a:pt x="242" y="1"/>
                  </a:moveTo>
                  <a:cubicBezTo>
                    <a:pt x="217" y="1"/>
                    <a:pt x="193" y="5"/>
                    <a:pt x="170" y="14"/>
                  </a:cubicBezTo>
                  <a:cubicBezTo>
                    <a:pt x="37" y="111"/>
                    <a:pt x="1" y="280"/>
                    <a:pt x="85" y="413"/>
                  </a:cubicBezTo>
                  <a:cubicBezTo>
                    <a:pt x="142" y="545"/>
                    <a:pt x="250" y="626"/>
                    <a:pt x="353" y="626"/>
                  </a:cubicBezTo>
                  <a:cubicBezTo>
                    <a:pt x="381" y="626"/>
                    <a:pt x="409" y="620"/>
                    <a:pt x="436" y="606"/>
                  </a:cubicBezTo>
                  <a:cubicBezTo>
                    <a:pt x="557" y="522"/>
                    <a:pt x="593" y="340"/>
                    <a:pt x="520" y="208"/>
                  </a:cubicBezTo>
                  <a:cubicBezTo>
                    <a:pt x="462" y="80"/>
                    <a:pt x="347" y="1"/>
                    <a:pt x="242"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945533" y="2154014"/>
              <a:ext cx="36648" cy="17283"/>
            </a:xfrm>
            <a:custGeom>
              <a:rect b="b" l="l" r="r" t="t"/>
              <a:pathLst>
                <a:path extrusionOk="0" h="274" w="581">
                  <a:moveTo>
                    <a:pt x="319" y="0"/>
                  </a:moveTo>
                  <a:cubicBezTo>
                    <a:pt x="289" y="0"/>
                    <a:pt x="259" y="5"/>
                    <a:pt x="230" y="14"/>
                  </a:cubicBezTo>
                  <a:cubicBezTo>
                    <a:pt x="133" y="51"/>
                    <a:pt x="49" y="123"/>
                    <a:pt x="13" y="208"/>
                  </a:cubicBezTo>
                  <a:cubicBezTo>
                    <a:pt x="1" y="232"/>
                    <a:pt x="13" y="268"/>
                    <a:pt x="37" y="268"/>
                  </a:cubicBezTo>
                  <a:cubicBezTo>
                    <a:pt x="43" y="272"/>
                    <a:pt x="50" y="273"/>
                    <a:pt x="56" y="273"/>
                  </a:cubicBezTo>
                  <a:cubicBezTo>
                    <a:pt x="73" y="273"/>
                    <a:pt x="88" y="262"/>
                    <a:pt x="97" y="244"/>
                  </a:cubicBezTo>
                  <a:cubicBezTo>
                    <a:pt x="133" y="184"/>
                    <a:pt x="182" y="135"/>
                    <a:pt x="254" y="111"/>
                  </a:cubicBezTo>
                  <a:cubicBezTo>
                    <a:pt x="276" y="105"/>
                    <a:pt x="298" y="102"/>
                    <a:pt x="319" y="102"/>
                  </a:cubicBezTo>
                  <a:cubicBezTo>
                    <a:pt x="381" y="102"/>
                    <a:pt x="439" y="127"/>
                    <a:pt x="484" y="172"/>
                  </a:cubicBezTo>
                  <a:cubicBezTo>
                    <a:pt x="496" y="184"/>
                    <a:pt x="508" y="184"/>
                    <a:pt x="532" y="184"/>
                  </a:cubicBezTo>
                  <a:cubicBezTo>
                    <a:pt x="544" y="184"/>
                    <a:pt x="544" y="172"/>
                    <a:pt x="556" y="172"/>
                  </a:cubicBezTo>
                  <a:cubicBezTo>
                    <a:pt x="581" y="147"/>
                    <a:pt x="581" y="123"/>
                    <a:pt x="556" y="99"/>
                  </a:cubicBezTo>
                  <a:cubicBezTo>
                    <a:pt x="494" y="37"/>
                    <a:pt x="405" y="0"/>
                    <a:pt x="319"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1149838" y="1942076"/>
              <a:ext cx="202100" cy="174031"/>
            </a:xfrm>
            <a:custGeom>
              <a:rect b="b" l="l" r="r" t="t"/>
              <a:pathLst>
                <a:path extrusionOk="0" h="2759" w="3204">
                  <a:moveTo>
                    <a:pt x="1581" y="1"/>
                  </a:moveTo>
                  <a:cubicBezTo>
                    <a:pt x="744" y="1"/>
                    <a:pt x="48" y="580"/>
                    <a:pt x="25" y="1320"/>
                  </a:cubicBezTo>
                  <a:cubicBezTo>
                    <a:pt x="1" y="2081"/>
                    <a:pt x="690" y="2722"/>
                    <a:pt x="1560" y="2758"/>
                  </a:cubicBezTo>
                  <a:cubicBezTo>
                    <a:pt x="1577" y="2759"/>
                    <a:pt x="1594" y="2759"/>
                    <a:pt x="1611" y="2759"/>
                  </a:cubicBezTo>
                  <a:cubicBezTo>
                    <a:pt x="2459" y="2759"/>
                    <a:pt x="3156" y="2175"/>
                    <a:pt x="3180" y="1429"/>
                  </a:cubicBezTo>
                  <a:cubicBezTo>
                    <a:pt x="3204" y="679"/>
                    <a:pt x="2527" y="39"/>
                    <a:pt x="1657" y="2"/>
                  </a:cubicBezTo>
                  <a:cubicBezTo>
                    <a:pt x="1631" y="1"/>
                    <a:pt x="1606" y="1"/>
                    <a:pt x="15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1175006" y="2003134"/>
              <a:ext cx="151008" cy="82505"/>
            </a:xfrm>
            <a:custGeom>
              <a:rect b="b" l="l" r="r" t="t"/>
              <a:pathLst>
                <a:path extrusionOk="0" h="1308" w="2394">
                  <a:moveTo>
                    <a:pt x="1077" y="1"/>
                  </a:moveTo>
                  <a:cubicBezTo>
                    <a:pt x="733" y="1"/>
                    <a:pt x="389" y="34"/>
                    <a:pt x="49" y="98"/>
                  </a:cubicBezTo>
                  <a:cubicBezTo>
                    <a:pt x="37" y="158"/>
                    <a:pt x="25" y="207"/>
                    <a:pt x="25" y="267"/>
                  </a:cubicBezTo>
                  <a:cubicBezTo>
                    <a:pt x="1" y="823"/>
                    <a:pt x="520" y="1295"/>
                    <a:pt x="1173" y="1307"/>
                  </a:cubicBezTo>
                  <a:cubicBezTo>
                    <a:pt x="1191" y="1307"/>
                    <a:pt x="1209" y="1308"/>
                    <a:pt x="1226" y="1308"/>
                  </a:cubicBezTo>
                  <a:cubicBezTo>
                    <a:pt x="1856" y="1308"/>
                    <a:pt x="2382" y="893"/>
                    <a:pt x="2394" y="352"/>
                  </a:cubicBezTo>
                  <a:cubicBezTo>
                    <a:pt x="2394" y="291"/>
                    <a:pt x="2394" y="231"/>
                    <a:pt x="2382" y="170"/>
                  </a:cubicBezTo>
                  <a:cubicBezTo>
                    <a:pt x="1955" y="55"/>
                    <a:pt x="1516" y="1"/>
                    <a:pt x="1077"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2"/>
            <p:cNvSpPr/>
            <p:nvPr/>
          </p:nvSpPr>
          <p:spPr>
            <a:xfrm>
              <a:off x="1191027" y="2042810"/>
              <a:ext cx="120541" cy="42956"/>
            </a:xfrm>
            <a:custGeom>
              <a:rect b="b" l="l" r="r" t="t"/>
              <a:pathLst>
                <a:path extrusionOk="0" h="681" w="1911">
                  <a:moveTo>
                    <a:pt x="922" y="0"/>
                  </a:moveTo>
                  <a:cubicBezTo>
                    <a:pt x="601" y="0"/>
                    <a:pt x="281" y="85"/>
                    <a:pt x="0" y="255"/>
                  </a:cubicBezTo>
                  <a:cubicBezTo>
                    <a:pt x="230" y="520"/>
                    <a:pt x="569" y="678"/>
                    <a:pt x="919" y="678"/>
                  </a:cubicBezTo>
                  <a:cubicBezTo>
                    <a:pt x="946" y="679"/>
                    <a:pt x="973" y="680"/>
                    <a:pt x="1000" y="680"/>
                  </a:cubicBezTo>
                  <a:cubicBezTo>
                    <a:pt x="1346" y="680"/>
                    <a:pt x="1675" y="538"/>
                    <a:pt x="1910" y="291"/>
                  </a:cubicBezTo>
                  <a:cubicBezTo>
                    <a:pt x="1610" y="97"/>
                    <a:pt x="1265" y="0"/>
                    <a:pt x="922"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2"/>
            <p:cNvSpPr/>
            <p:nvPr/>
          </p:nvSpPr>
          <p:spPr>
            <a:xfrm>
              <a:off x="1277947" y="1974182"/>
              <a:ext cx="45037" cy="24033"/>
            </a:xfrm>
            <a:custGeom>
              <a:rect b="b" l="l" r="r" t="t"/>
              <a:pathLst>
                <a:path extrusionOk="0" h="381" w="714">
                  <a:moveTo>
                    <a:pt x="484" y="1"/>
                  </a:moveTo>
                  <a:lnTo>
                    <a:pt x="37" y="146"/>
                  </a:lnTo>
                  <a:cubicBezTo>
                    <a:pt x="12" y="146"/>
                    <a:pt x="0" y="170"/>
                    <a:pt x="0" y="182"/>
                  </a:cubicBezTo>
                  <a:cubicBezTo>
                    <a:pt x="0" y="206"/>
                    <a:pt x="12" y="218"/>
                    <a:pt x="37" y="231"/>
                  </a:cubicBezTo>
                  <a:lnTo>
                    <a:pt x="629" y="376"/>
                  </a:lnTo>
                  <a:lnTo>
                    <a:pt x="641" y="376"/>
                  </a:lnTo>
                  <a:cubicBezTo>
                    <a:pt x="647" y="379"/>
                    <a:pt x="654" y="380"/>
                    <a:pt x="660" y="380"/>
                  </a:cubicBezTo>
                  <a:cubicBezTo>
                    <a:pt x="677" y="380"/>
                    <a:pt x="693" y="369"/>
                    <a:pt x="701" y="351"/>
                  </a:cubicBezTo>
                  <a:cubicBezTo>
                    <a:pt x="713" y="327"/>
                    <a:pt x="689" y="303"/>
                    <a:pt x="665" y="291"/>
                  </a:cubicBezTo>
                  <a:lnTo>
                    <a:pt x="218" y="182"/>
                  </a:lnTo>
                  <a:lnTo>
                    <a:pt x="520" y="86"/>
                  </a:lnTo>
                  <a:cubicBezTo>
                    <a:pt x="544" y="86"/>
                    <a:pt x="556" y="49"/>
                    <a:pt x="544" y="25"/>
                  </a:cubicBezTo>
                  <a:cubicBezTo>
                    <a:pt x="532" y="13"/>
                    <a:pt x="508" y="1"/>
                    <a:pt x="484"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1182638" y="1970082"/>
              <a:ext cx="44280" cy="23276"/>
            </a:xfrm>
            <a:custGeom>
              <a:rect b="b" l="l" r="r" t="t"/>
              <a:pathLst>
                <a:path extrusionOk="0" h="369" w="702">
                  <a:moveTo>
                    <a:pt x="211" y="1"/>
                  </a:moveTo>
                  <a:cubicBezTo>
                    <a:pt x="194" y="1"/>
                    <a:pt x="179" y="12"/>
                    <a:pt x="170" y="30"/>
                  </a:cubicBezTo>
                  <a:cubicBezTo>
                    <a:pt x="158" y="54"/>
                    <a:pt x="170" y="78"/>
                    <a:pt x="194" y="78"/>
                  </a:cubicBezTo>
                  <a:lnTo>
                    <a:pt x="496" y="199"/>
                  </a:lnTo>
                  <a:lnTo>
                    <a:pt x="49" y="283"/>
                  </a:lnTo>
                  <a:cubicBezTo>
                    <a:pt x="25" y="283"/>
                    <a:pt x="1" y="308"/>
                    <a:pt x="13" y="332"/>
                  </a:cubicBezTo>
                  <a:cubicBezTo>
                    <a:pt x="13" y="356"/>
                    <a:pt x="37" y="368"/>
                    <a:pt x="49" y="368"/>
                  </a:cubicBezTo>
                  <a:lnTo>
                    <a:pt x="61" y="368"/>
                  </a:lnTo>
                  <a:lnTo>
                    <a:pt x="665" y="259"/>
                  </a:lnTo>
                  <a:cubicBezTo>
                    <a:pt x="689" y="247"/>
                    <a:pt x="702" y="235"/>
                    <a:pt x="702" y="223"/>
                  </a:cubicBezTo>
                  <a:cubicBezTo>
                    <a:pt x="702" y="199"/>
                    <a:pt x="689" y="175"/>
                    <a:pt x="677" y="175"/>
                  </a:cubicBezTo>
                  <a:lnTo>
                    <a:pt x="230" y="5"/>
                  </a:lnTo>
                  <a:cubicBezTo>
                    <a:pt x="224" y="2"/>
                    <a:pt x="217" y="1"/>
                    <a:pt x="211"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1088843" y="1064737"/>
              <a:ext cx="248652" cy="231621"/>
            </a:xfrm>
            <a:custGeom>
              <a:rect b="b" l="l" r="r" t="t"/>
              <a:pathLst>
                <a:path extrusionOk="0" h="3672" w="3942">
                  <a:moveTo>
                    <a:pt x="1927" y="0"/>
                  </a:moveTo>
                  <a:cubicBezTo>
                    <a:pt x="1765" y="0"/>
                    <a:pt x="1601" y="23"/>
                    <a:pt x="1439" y="72"/>
                  </a:cubicBezTo>
                  <a:cubicBezTo>
                    <a:pt x="508" y="350"/>
                    <a:pt x="1" y="1365"/>
                    <a:pt x="291" y="2332"/>
                  </a:cubicBezTo>
                  <a:cubicBezTo>
                    <a:pt x="531" y="3143"/>
                    <a:pt x="1252" y="3672"/>
                    <a:pt x="2021" y="3672"/>
                  </a:cubicBezTo>
                  <a:cubicBezTo>
                    <a:pt x="2181" y="3672"/>
                    <a:pt x="2343" y="3649"/>
                    <a:pt x="2503" y="3601"/>
                  </a:cubicBezTo>
                  <a:cubicBezTo>
                    <a:pt x="3433" y="3323"/>
                    <a:pt x="3941" y="2308"/>
                    <a:pt x="3651" y="1329"/>
                  </a:cubicBezTo>
                  <a:cubicBezTo>
                    <a:pt x="3411" y="520"/>
                    <a:pt x="2694" y="0"/>
                    <a:pt x="19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1127761" y="1134059"/>
              <a:ext cx="177689" cy="123821"/>
            </a:xfrm>
            <a:custGeom>
              <a:rect b="b" l="l" r="r" t="t"/>
              <a:pathLst>
                <a:path extrusionOk="0" h="1963" w="2817">
                  <a:moveTo>
                    <a:pt x="2490" y="0"/>
                  </a:moveTo>
                  <a:cubicBezTo>
                    <a:pt x="1608" y="24"/>
                    <a:pt x="750" y="290"/>
                    <a:pt x="0" y="774"/>
                  </a:cubicBezTo>
                  <a:cubicBezTo>
                    <a:pt x="12" y="834"/>
                    <a:pt x="24" y="907"/>
                    <a:pt x="49" y="979"/>
                  </a:cubicBezTo>
                  <a:cubicBezTo>
                    <a:pt x="208" y="1578"/>
                    <a:pt x="747" y="1963"/>
                    <a:pt x="1332" y="1963"/>
                  </a:cubicBezTo>
                  <a:cubicBezTo>
                    <a:pt x="1455" y="1963"/>
                    <a:pt x="1580" y="1946"/>
                    <a:pt x="1704" y="1910"/>
                  </a:cubicBezTo>
                  <a:cubicBezTo>
                    <a:pt x="2418" y="1692"/>
                    <a:pt x="2816" y="931"/>
                    <a:pt x="2575" y="230"/>
                  </a:cubicBezTo>
                  <a:cubicBezTo>
                    <a:pt x="2551" y="145"/>
                    <a:pt x="2526" y="73"/>
                    <a:pt x="2490"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2"/>
            <p:cNvSpPr/>
            <p:nvPr/>
          </p:nvSpPr>
          <p:spPr>
            <a:xfrm>
              <a:off x="1162832" y="1192531"/>
              <a:ext cx="127353" cy="65159"/>
            </a:xfrm>
            <a:custGeom>
              <a:rect b="b" l="l" r="r" t="t"/>
              <a:pathLst>
                <a:path extrusionOk="0" h="1033" w="2019">
                  <a:moveTo>
                    <a:pt x="1440" y="1"/>
                  </a:moveTo>
                  <a:cubicBezTo>
                    <a:pt x="872" y="1"/>
                    <a:pt x="325" y="281"/>
                    <a:pt x="0" y="777"/>
                  </a:cubicBezTo>
                  <a:cubicBezTo>
                    <a:pt x="234" y="951"/>
                    <a:pt x="502" y="1032"/>
                    <a:pt x="766" y="1032"/>
                  </a:cubicBezTo>
                  <a:cubicBezTo>
                    <a:pt x="1311" y="1032"/>
                    <a:pt x="1840" y="690"/>
                    <a:pt x="2019" y="113"/>
                  </a:cubicBezTo>
                  <a:lnTo>
                    <a:pt x="2019" y="101"/>
                  </a:lnTo>
                  <a:cubicBezTo>
                    <a:pt x="1829" y="33"/>
                    <a:pt x="1633" y="1"/>
                    <a:pt x="1440"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1222313" y="1089337"/>
              <a:ext cx="51093" cy="28763"/>
            </a:xfrm>
            <a:custGeom>
              <a:rect b="b" l="l" r="r" t="t"/>
              <a:pathLst>
                <a:path extrusionOk="0" h="456" w="810">
                  <a:moveTo>
                    <a:pt x="477" y="0"/>
                  </a:moveTo>
                  <a:cubicBezTo>
                    <a:pt x="467" y="0"/>
                    <a:pt x="457" y="3"/>
                    <a:pt x="447" y="8"/>
                  </a:cubicBezTo>
                  <a:lnTo>
                    <a:pt x="24" y="347"/>
                  </a:lnTo>
                  <a:cubicBezTo>
                    <a:pt x="12" y="359"/>
                    <a:pt x="0" y="383"/>
                    <a:pt x="12" y="407"/>
                  </a:cubicBezTo>
                  <a:cubicBezTo>
                    <a:pt x="24" y="431"/>
                    <a:pt x="36" y="443"/>
                    <a:pt x="60" y="455"/>
                  </a:cubicBezTo>
                  <a:lnTo>
                    <a:pt x="749" y="431"/>
                  </a:lnTo>
                  <a:lnTo>
                    <a:pt x="774" y="431"/>
                  </a:lnTo>
                  <a:cubicBezTo>
                    <a:pt x="798" y="419"/>
                    <a:pt x="810" y="395"/>
                    <a:pt x="810" y="371"/>
                  </a:cubicBezTo>
                  <a:cubicBezTo>
                    <a:pt x="810" y="334"/>
                    <a:pt x="774" y="310"/>
                    <a:pt x="749" y="310"/>
                  </a:cubicBezTo>
                  <a:lnTo>
                    <a:pt x="230" y="334"/>
                  </a:lnTo>
                  <a:lnTo>
                    <a:pt x="508" y="105"/>
                  </a:lnTo>
                  <a:cubicBezTo>
                    <a:pt x="532" y="81"/>
                    <a:pt x="544" y="44"/>
                    <a:pt x="520" y="20"/>
                  </a:cubicBezTo>
                  <a:cubicBezTo>
                    <a:pt x="506" y="6"/>
                    <a:pt x="491" y="0"/>
                    <a:pt x="477"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1124671" y="1124913"/>
              <a:ext cx="45100" cy="33873"/>
            </a:xfrm>
            <a:custGeom>
              <a:rect b="b" l="l" r="r" t="t"/>
              <a:pathLst>
                <a:path extrusionOk="0" h="537" w="715">
                  <a:moveTo>
                    <a:pt x="122" y="0"/>
                  </a:moveTo>
                  <a:cubicBezTo>
                    <a:pt x="86" y="0"/>
                    <a:pt x="61" y="24"/>
                    <a:pt x="61" y="61"/>
                  </a:cubicBezTo>
                  <a:cubicBezTo>
                    <a:pt x="61" y="85"/>
                    <a:pt x="86" y="121"/>
                    <a:pt x="110" y="121"/>
                  </a:cubicBezTo>
                  <a:lnTo>
                    <a:pt x="472" y="157"/>
                  </a:lnTo>
                  <a:lnTo>
                    <a:pt x="37" y="423"/>
                  </a:lnTo>
                  <a:cubicBezTo>
                    <a:pt x="13" y="447"/>
                    <a:pt x="1" y="484"/>
                    <a:pt x="13" y="508"/>
                  </a:cubicBezTo>
                  <a:cubicBezTo>
                    <a:pt x="22" y="525"/>
                    <a:pt x="37" y="537"/>
                    <a:pt x="54" y="537"/>
                  </a:cubicBezTo>
                  <a:cubicBezTo>
                    <a:pt x="60" y="537"/>
                    <a:pt x="67" y="535"/>
                    <a:pt x="73" y="532"/>
                  </a:cubicBezTo>
                  <a:lnTo>
                    <a:pt x="86" y="532"/>
                  </a:lnTo>
                  <a:lnTo>
                    <a:pt x="678" y="169"/>
                  </a:lnTo>
                  <a:cubicBezTo>
                    <a:pt x="702" y="157"/>
                    <a:pt x="714" y="133"/>
                    <a:pt x="702" y="109"/>
                  </a:cubicBezTo>
                  <a:cubicBezTo>
                    <a:pt x="702" y="85"/>
                    <a:pt x="678" y="61"/>
                    <a:pt x="654" y="61"/>
                  </a:cubicBezTo>
                  <a:lnTo>
                    <a:pt x="122" y="0"/>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1385430" y="800507"/>
              <a:ext cx="280379" cy="232251"/>
            </a:xfrm>
            <a:custGeom>
              <a:rect b="b" l="l" r="r" t="t"/>
              <a:pathLst>
                <a:path extrusionOk="0" h="3682" w="4445">
                  <a:moveTo>
                    <a:pt x="2224" y="0"/>
                  </a:moveTo>
                  <a:cubicBezTo>
                    <a:pt x="1991" y="0"/>
                    <a:pt x="1754" y="45"/>
                    <a:pt x="1524" y="139"/>
                  </a:cubicBezTo>
                  <a:cubicBezTo>
                    <a:pt x="13" y="756"/>
                    <a:pt x="1" y="2907"/>
                    <a:pt x="1511" y="3536"/>
                  </a:cubicBezTo>
                  <a:cubicBezTo>
                    <a:pt x="1753" y="3636"/>
                    <a:pt x="1994" y="3682"/>
                    <a:pt x="2227" y="3682"/>
                  </a:cubicBezTo>
                  <a:cubicBezTo>
                    <a:pt x="3454" y="3682"/>
                    <a:pt x="4445" y="2412"/>
                    <a:pt x="3917" y="1142"/>
                  </a:cubicBezTo>
                  <a:cubicBezTo>
                    <a:pt x="3624" y="430"/>
                    <a:pt x="2945" y="0"/>
                    <a:pt x="2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2"/>
            <p:cNvSpPr/>
            <p:nvPr/>
          </p:nvSpPr>
          <p:spPr>
            <a:xfrm>
              <a:off x="1463203" y="913605"/>
              <a:ext cx="55697" cy="73485"/>
            </a:xfrm>
            <a:custGeom>
              <a:rect b="b" l="l" r="r" t="t"/>
              <a:pathLst>
                <a:path extrusionOk="0" h="1165" w="883">
                  <a:moveTo>
                    <a:pt x="382" y="0"/>
                  </a:moveTo>
                  <a:cubicBezTo>
                    <a:pt x="360" y="0"/>
                    <a:pt x="337" y="5"/>
                    <a:pt x="315" y="14"/>
                  </a:cubicBezTo>
                  <a:lnTo>
                    <a:pt x="121" y="99"/>
                  </a:lnTo>
                  <a:cubicBezTo>
                    <a:pt x="37" y="123"/>
                    <a:pt x="0" y="220"/>
                    <a:pt x="37" y="304"/>
                  </a:cubicBezTo>
                  <a:lnTo>
                    <a:pt x="351" y="1066"/>
                  </a:lnTo>
                  <a:cubicBezTo>
                    <a:pt x="378" y="1128"/>
                    <a:pt x="431" y="1164"/>
                    <a:pt x="491" y="1164"/>
                  </a:cubicBezTo>
                  <a:cubicBezTo>
                    <a:pt x="512" y="1164"/>
                    <a:pt x="534" y="1160"/>
                    <a:pt x="556" y="1150"/>
                  </a:cubicBezTo>
                  <a:lnTo>
                    <a:pt x="762" y="1078"/>
                  </a:lnTo>
                  <a:cubicBezTo>
                    <a:pt x="834" y="1042"/>
                    <a:pt x="883" y="945"/>
                    <a:pt x="847" y="860"/>
                  </a:cubicBezTo>
                  <a:lnTo>
                    <a:pt x="532" y="99"/>
                  </a:lnTo>
                  <a:cubicBezTo>
                    <a:pt x="505" y="36"/>
                    <a:pt x="446" y="0"/>
                    <a:pt x="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1500545" y="840435"/>
              <a:ext cx="90832" cy="123380"/>
            </a:xfrm>
            <a:custGeom>
              <a:rect b="b" l="l" r="r" t="t"/>
              <a:pathLst>
                <a:path extrusionOk="0" h="1956" w="1440">
                  <a:moveTo>
                    <a:pt x="220" y="1"/>
                  </a:moveTo>
                  <a:cubicBezTo>
                    <a:pt x="195" y="1"/>
                    <a:pt x="171" y="8"/>
                    <a:pt x="146" y="26"/>
                  </a:cubicBezTo>
                  <a:cubicBezTo>
                    <a:pt x="61" y="74"/>
                    <a:pt x="49" y="183"/>
                    <a:pt x="109" y="256"/>
                  </a:cubicBezTo>
                  <a:cubicBezTo>
                    <a:pt x="134" y="280"/>
                    <a:pt x="146" y="304"/>
                    <a:pt x="158" y="328"/>
                  </a:cubicBezTo>
                  <a:cubicBezTo>
                    <a:pt x="158" y="389"/>
                    <a:pt x="146" y="449"/>
                    <a:pt x="122" y="509"/>
                  </a:cubicBezTo>
                  <a:cubicBezTo>
                    <a:pt x="85" y="654"/>
                    <a:pt x="25" y="872"/>
                    <a:pt x="13" y="945"/>
                  </a:cubicBezTo>
                  <a:cubicBezTo>
                    <a:pt x="1" y="1017"/>
                    <a:pt x="13" y="1077"/>
                    <a:pt x="37" y="1150"/>
                  </a:cubicBezTo>
                  <a:cubicBezTo>
                    <a:pt x="37" y="1162"/>
                    <a:pt x="37" y="1174"/>
                    <a:pt x="37" y="1186"/>
                  </a:cubicBezTo>
                  <a:lnTo>
                    <a:pt x="327" y="1875"/>
                  </a:lnTo>
                  <a:cubicBezTo>
                    <a:pt x="346" y="1923"/>
                    <a:pt x="395" y="1955"/>
                    <a:pt x="444" y="1955"/>
                  </a:cubicBezTo>
                  <a:cubicBezTo>
                    <a:pt x="458" y="1955"/>
                    <a:pt x="471" y="1953"/>
                    <a:pt x="484" y="1948"/>
                  </a:cubicBezTo>
                  <a:lnTo>
                    <a:pt x="1306" y="1609"/>
                  </a:lnTo>
                  <a:cubicBezTo>
                    <a:pt x="1427" y="1561"/>
                    <a:pt x="1439" y="1392"/>
                    <a:pt x="1318" y="1319"/>
                  </a:cubicBezTo>
                  <a:cubicBezTo>
                    <a:pt x="1403" y="1247"/>
                    <a:pt x="1379" y="1102"/>
                    <a:pt x="1282" y="1053"/>
                  </a:cubicBezTo>
                  <a:cubicBezTo>
                    <a:pt x="1330" y="1005"/>
                    <a:pt x="1330" y="932"/>
                    <a:pt x="1306" y="872"/>
                  </a:cubicBezTo>
                  <a:cubicBezTo>
                    <a:pt x="1282" y="812"/>
                    <a:pt x="1221" y="763"/>
                    <a:pt x="1161" y="763"/>
                  </a:cubicBezTo>
                  <a:cubicBezTo>
                    <a:pt x="1287" y="648"/>
                    <a:pt x="1185" y="459"/>
                    <a:pt x="1037" y="459"/>
                  </a:cubicBezTo>
                  <a:cubicBezTo>
                    <a:pt x="1015" y="459"/>
                    <a:pt x="991" y="464"/>
                    <a:pt x="968" y="473"/>
                  </a:cubicBezTo>
                  <a:lnTo>
                    <a:pt x="508" y="667"/>
                  </a:lnTo>
                  <a:cubicBezTo>
                    <a:pt x="508" y="630"/>
                    <a:pt x="520" y="461"/>
                    <a:pt x="520" y="401"/>
                  </a:cubicBezTo>
                  <a:cubicBezTo>
                    <a:pt x="533" y="352"/>
                    <a:pt x="520" y="292"/>
                    <a:pt x="496" y="243"/>
                  </a:cubicBezTo>
                  <a:cubicBezTo>
                    <a:pt x="472" y="183"/>
                    <a:pt x="436" y="135"/>
                    <a:pt x="387" y="86"/>
                  </a:cubicBezTo>
                  <a:cubicBezTo>
                    <a:pt x="336" y="44"/>
                    <a:pt x="279"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481225" y="1156956"/>
              <a:ext cx="302015" cy="257672"/>
            </a:xfrm>
            <a:custGeom>
              <a:rect b="b" l="l" r="r" t="t"/>
              <a:pathLst>
                <a:path extrusionOk="0" h="4085" w="4788">
                  <a:moveTo>
                    <a:pt x="2312" y="1"/>
                  </a:moveTo>
                  <a:cubicBezTo>
                    <a:pt x="1573" y="1"/>
                    <a:pt x="868" y="385"/>
                    <a:pt x="520" y="1063"/>
                  </a:cubicBezTo>
                  <a:cubicBezTo>
                    <a:pt x="1" y="2055"/>
                    <a:pt x="424" y="3287"/>
                    <a:pt x="1463" y="3831"/>
                  </a:cubicBezTo>
                  <a:cubicBezTo>
                    <a:pt x="1791" y="4003"/>
                    <a:pt x="2140" y="4084"/>
                    <a:pt x="2481" y="4084"/>
                  </a:cubicBezTo>
                  <a:cubicBezTo>
                    <a:pt x="3222" y="4084"/>
                    <a:pt x="3923" y="3700"/>
                    <a:pt x="4279" y="3022"/>
                  </a:cubicBezTo>
                  <a:cubicBezTo>
                    <a:pt x="4787" y="2042"/>
                    <a:pt x="4364" y="798"/>
                    <a:pt x="3325" y="254"/>
                  </a:cubicBezTo>
                  <a:cubicBezTo>
                    <a:pt x="3001" y="82"/>
                    <a:pt x="2653" y="1"/>
                    <a:pt x="2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543734" y="1238956"/>
              <a:ext cx="67178" cy="81307"/>
            </a:xfrm>
            <a:custGeom>
              <a:rect b="b" l="l" r="r" t="t"/>
              <a:pathLst>
                <a:path extrusionOk="0" h="1289" w="1065">
                  <a:moveTo>
                    <a:pt x="612" y="1"/>
                  </a:moveTo>
                  <a:cubicBezTo>
                    <a:pt x="553" y="1"/>
                    <a:pt x="498" y="31"/>
                    <a:pt x="472" y="90"/>
                  </a:cubicBezTo>
                  <a:lnTo>
                    <a:pt x="37" y="912"/>
                  </a:lnTo>
                  <a:cubicBezTo>
                    <a:pt x="1" y="996"/>
                    <a:pt x="25" y="1093"/>
                    <a:pt x="110" y="1129"/>
                  </a:cubicBezTo>
                  <a:lnTo>
                    <a:pt x="363" y="1274"/>
                  </a:lnTo>
                  <a:cubicBezTo>
                    <a:pt x="386" y="1284"/>
                    <a:pt x="410" y="1289"/>
                    <a:pt x="433" y="1289"/>
                  </a:cubicBezTo>
                  <a:cubicBezTo>
                    <a:pt x="496" y="1289"/>
                    <a:pt x="558" y="1255"/>
                    <a:pt x="593" y="1202"/>
                  </a:cubicBezTo>
                  <a:lnTo>
                    <a:pt x="1016" y="380"/>
                  </a:lnTo>
                  <a:cubicBezTo>
                    <a:pt x="1064" y="295"/>
                    <a:pt x="1028" y="199"/>
                    <a:pt x="956" y="150"/>
                  </a:cubicBezTo>
                  <a:lnTo>
                    <a:pt x="690" y="17"/>
                  </a:lnTo>
                  <a:cubicBezTo>
                    <a:pt x="664" y="6"/>
                    <a:pt x="638" y="1"/>
                    <a:pt x="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591042" y="1219528"/>
              <a:ext cx="116693" cy="134734"/>
            </a:xfrm>
            <a:custGeom>
              <a:rect b="b" l="l" r="r" t="t"/>
              <a:pathLst>
                <a:path extrusionOk="0" h="2136" w="1850">
                  <a:moveTo>
                    <a:pt x="1417" y="0"/>
                  </a:moveTo>
                  <a:cubicBezTo>
                    <a:pt x="1339" y="0"/>
                    <a:pt x="1267" y="57"/>
                    <a:pt x="1257" y="144"/>
                  </a:cubicBezTo>
                  <a:cubicBezTo>
                    <a:pt x="1245" y="180"/>
                    <a:pt x="1245" y="204"/>
                    <a:pt x="1233" y="241"/>
                  </a:cubicBezTo>
                  <a:cubicBezTo>
                    <a:pt x="1173" y="277"/>
                    <a:pt x="1112" y="313"/>
                    <a:pt x="1052" y="325"/>
                  </a:cubicBezTo>
                  <a:cubicBezTo>
                    <a:pt x="895" y="386"/>
                    <a:pt x="750" y="458"/>
                    <a:pt x="604" y="543"/>
                  </a:cubicBezTo>
                  <a:cubicBezTo>
                    <a:pt x="532" y="579"/>
                    <a:pt x="484" y="627"/>
                    <a:pt x="435" y="688"/>
                  </a:cubicBezTo>
                  <a:cubicBezTo>
                    <a:pt x="423" y="700"/>
                    <a:pt x="411" y="712"/>
                    <a:pt x="411" y="724"/>
                  </a:cubicBezTo>
                  <a:lnTo>
                    <a:pt x="36" y="1449"/>
                  </a:lnTo>
                  <a:cubicBezTo>
                    <a:pt x="0" y="1522"/>
                    <a:pt x="24" y="1606"/>
                    <a:pt x="97" y="1643"/>
                  </a:cubicBezTo>
                  <a:lnTo>
                    <a:pt x="1003" y="2114"/>
                  </a:lnTo>
                  <a:cubicBezTo>
                    <a:pt x="1029" y="2129"/>
                    <a:pt x="1057" y="2136"/>
                    <a:pt x="1085" y="2136"/>
                  </a:cubicBezTo>
                  <a:cubicBezTo>
                    <a:pt x="1149" y="2136"/>
                    <a:pt x="1212" y="2100"/>
                    <a:pt x="1245" y="2042"/>
                  </a:cubicBezTo>
                  <a:cubicBezTo>
                    <a:pt x="1269" y="2005"/>
                    <a:pt x="1281" y="1969"/>
                    <a:pt x="1269" y="1933"/>
                  </a:cubicBezTo>
                  <a:cubicBezTo>
                    <a:pt x="1342" y="1933"/>
                    <a:pt x="1414" y="1897"/>
                    <a:pt x="1451" y="1836"/>
                  </a:cubicBezTo>
                  <a:cubicBezTo>
                    <a:pt x="1475" y="1800"/>
                    <a:pt x="1475" y="1752"/>
                    <a:pt x="1463" y="1715"/>
                  </a:cubicBezTo>
                  <a:cubicBezTo>
                    <a:pt x="1535" y="1715"/>
                    <a:pt x="1608" y="1667"/>
                    <a:pt x="1644" y="1606"/>
                  </a:cubicBezTo>
                  <a:cubicBezTo>
                    <a:pt x="1668" y="1534"/>
                    <a:pt x="1656" y="1461"/>
                    <a:pt x="1608" y="1401"/>
                  </a:cubicBezTo>
                  <a:lnTo>
                    <a:pt x="1608" y="1401"/>
                  </a:lnTo>
                  <a:cubicBezTo>
                    <a:pt x="1617" y="1403"/>
                    <a:pt x="1626" y="1403"/>
                    <a:pt x="1636" y="1403"/>
                  </a:cubicBezTo>
                  <a:cubicBezTo>
                    <a:pt x="1701" y="1403"/>
                    <a:pt x="1769" y="1368"/>
                    <a:pt x="1801" y="1304"/>
                  </a:cubicBezTo>
                  <a:cubicBezTo>
                    <a:pt x="1849" y="1208"/>
                    <a:pt x="1813" y="1087"/>
                    <a:pt x="1704" y="1038"/>
                  </a:cubicBezTo>
                  <a:lnTo>
                    <a:pt x="1197" y="772"/>
                  </a:lnTo>
                  <a:cubicBezTo>
                    <a:pt x="1221" y="736"/>
                    <a:pt x="1390" y="640"/>
                    <a:pt x="1438" y="603"/>
                  </a:cubicBezTo>
                  <a:cubicBezTo>
                    <a:pt x="1487" y="567"/>
                    <a:pt x="1523" y="519"/>
                    <a:pt x="1547" y="470"/>
                  </a:cubicBezTo>
                  <a:cubicBezTo>
                    <a:pt x="1584" y="398"/>
                    <a:pt x="1608" y="337"/>
                    <a:pt x="1608" y="265"/>
                  </a:cubicBezTo>
                  <a:cubicBezTo>
                    <a:pt x="1608" y="156"/>
                    <a:pt x="1596" y="47"/>
                    <a:pt x="1475" y="11"/>
                  </a:cubicBezTo>
                  <a:cubicBezTo>
                    <a:pt x="1456" y="4"/>
                    <a:pt x="1436"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1505906" y="1246336"/>
              <a:ext cx="243290" cy="231368"/>
            </a:xfrm>
            <a:custGeom>
              <a:rect b="b" l="l" r="r" t="t"/>
              <a:pathLst>
                <a:path extrusionOk="0" h="3668" w="3857">
                  <a:moveTo>
                    <a:pt x="1932" y="1"/>
                  </a:moveTo>
                  <a:cubicBezTo>
                    <a:pt x="1873" y="1"/>
                    <a:pt x="1813" y="3"/>
                    <a:pt x="1753" y="9"/>
                  </a:cubicBezTo>
                  <a:cubicBezTo>
                    <a:pt x="750" y="106"/>
                    <a:pt x="0" y="1000"/>
                    <a:pt x="97" y="2003"/>
                  </a:cubicBezTo>
                  <a:cubicBezTo>
                    <a:pt x="188" y="2959"/>
                    <a:pt x="985" y="3668"/>
                    <a:pt x="1925" y="3668"/>
                  </a:cubicBezTo>
                  <a:cubicBezTo>
                    <a:pt x="1984" y="3668"/>
                    <a:pt x="2043" y="3665"/>
                    <a:pt x="2103" y="3659"/>
                  </a:cubicBezTo>
                  <a:cubicBezTo>
                    <a:pt x="3107" y="3563"/>
                    <a:pt x="3856" y="2668"/>
                    <a:pt x="3759" y="1653"/>
                  </a:cubicBezTo>
                  <a:cubicBezTo>
                    <a:pt x="3668" y="709"/>
                    <a:pt x="2871" y="1"/>
                    <a:pt x="19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1562297" y="1330354"/>
              <a:ext cx="51156" cy="74053"/>
            </a:xfrm>
            <a:custGeom>
              <a:rect b="b" l="l" r="r" t="t"/>
              <a:pathLst>
                <a:path extrusionOk="0" h="1174" w="811">
                  <a:moveTo>
                    <a:pt x="427" y="0"/>
                  </a:moveTo>
                  <a:cubicBezTo>
                    <a:pt x="356" y="0"/>
                    <a:pt x="287" y="46"/>
                    <a:pt x="267" y="115"/>
                  </a:cubicBezTo>
                  <a:lnTo>
                    <a:pt x="37" y="901"/>
                  </a:lnTo>
                  <a:cubicBezTo>
                    <a:pt x="1" y="986"/>
                    <a:pt x="61" y="1082"/>
                    <a:pt x="146" y="1106"/>
                  </a:cubicBezTo>
                  <a:lnTo>
                    <a:pt x="339" y="1167"/>
                  </a:lnTo>
                  <a:cubicBezTo>
                    <a:pt x="356" y="1171"/>
                    <a:pt x="373" y="1173"/>
                    <a:pt x="388" y="1173"/>
                  </a:cubicBezTo>
                  <a:cubicBezTo>
                    <a:pt x="464" y="1173"/>
                    <a:pt x="525" y="1128"/>
                    <a:pt x="545" y="1058"/>
                  </a:cubicBezTo>
                  <a:lnTo>
                    <a:pt x="786" y="273"/>
                  </a:lnTo>
                  <a:cubicBezTo>
                    <a:pt x="811" y="188"/>
                    <a:pt x="762" y="91"/>
                    <a:pt x="678" y="67"/>
                  </a:cubicBezTo>
                  <a:lnTo>
                    <a:pt x="472" y="7"/>
                  </a:lnTo>
                  <a:cubicBezTo>
                    <a:pt x="457" y="2"/>
                    <a:pt x="442"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1595854" y="1294085"/>
              <a:ext cx="97644" cy="123253"/>
            </a:xfrm>
            <a:custGeom>
              <a:rect b="b" l="l" r="r" t="t"/>
              <a:pathLst>
                <a:path extrusionOk="0" h="1954" w="1548">
                  <a:moveTo>
                    <a:pt x="1031" y="0"/>
                  </a:moveTo>
                  <a:cubicBezTo>
                    <a:pt x="944" y="0"/>
                    <a:pt x="872" y="69"/>
                    <a:pt x="883" y="159"/>
                  </a:cubicBezTo>
                  <a:cubicBezTo>
                    <a:pt x="883" y="183"/>
                    <a:pt x="871" y="219"/>
                    <a:pt x="871" y="243"/>
                  </a:cubicBezTo>
                  <a:cubicBezTo>
                    <a:pt x="835" y="292"/>
                    <a:pt x="786" y="328"/>
                    <a:pt x="738" y="352"/>
                  </a:cubicBezTo>
                  <a:cubicBezTo>
                    <a:pt x="605" y="437"/>
                    <a:pt x="484" y="533"/>
                    <a:pt x="375" y="630"/>
                  </a:cubicBezTo>
                  <a:cubicBezTo>
                    <a:pt x="315" y="678"/>
                    <a:pt x="279" y="727"/>
                    <a:pt x="254" y="799"/>
                  </a:cubicBezTo>
                  <a:cubicBezTo>
                    <a:pt x="242" y="799"/>
                    <a:pt x="242" y="811"/>
                    <a:pt x="230" y="823"/>
                  </a:cubicBezTo>
                  <a:lnTo>
                    <a:pt x="13" y="1536"/>
                  </a:lnTo>
                  <a:cubicBezTo>
                    <a:pt x="1" y="1609"/>
                    <a:pt x="37" y="1669"/>
                    <a:pt x="97" y="1694"/>
                  </a:cubicBezTo>
                  <a:lnTo>
                    <a:pt x="943" y="1947"/>
                  </a:lnTo>
                  <a:cubicBezTo>
                    <a:pt x="958" y="1952"/>
                    <a:pt x="973" y="1954"/>
                    <a:pt x="987" y="1954"/>
                  </a:cubicBezTo>
                  <a:cubicBezTo>
                    <a:pt x="1056" y="1954"/>
                    <a:pt x="1119" y="1908"/>
                    <a:pt x="1149" y="1839"/>
                  </a:cubicBezTo>
                  <a:cubicBezTo>
                    <a:pt x="1149" y="1802"/>
                    <a:pt x="1149" y="1778"/>
                    <a:pt x="1149" y="1742"/>
                  </a:cubicBezTo>
                  <a:cubicBezTo>
                    <a:pt x="1209" y="1730"/>
                    <a:pt x="1270" y="1694"/>
                    <a:pt x="1282" y="1621"/>
                  </a:cubicBezTo>
                  <a:cubicBezTo>
                    <a:pt x="1306" y="1585"/>
                    <a:pt x="1306" y="1549"/>
                    <a:pt x="1282" y="1512"/>
                  </a:cubicBezTo>
                  <a:cubicBezTo>
                    <a:pt x="1354" y="1500"/>
                    <a:pt x="1403" y="1452"/>
                    <a:pt x="1427" y="1391"/>
                  </a:cubicBezTo>
                  <a:cubicBezTo>
                    <a:pt x="1439" y="1319"/>
                    <a:pt x="1415" y="1258"/>
                    <a:pt x="1366" y="1222"/>
                  </a:cubicBezTo>
                  <a:cubicBezTo>
                    <a:pt x="1439" y="1210"/>
                    <a:pt x="1499" y="1162"/>
                    <a:pt x="1524" y="1089"/>
                  </a:cubicBezTo>
                  <a:cubicBezTo>
                    <a:pt x="1548" y="1005"/>
                    <a:pt x="1499" y="896"/>
                    <a:pt x="1403" y="872"/>
                  </a:cubicBezTo>
                  <a:lnTo>
                    <a:pt x="931" y="727"/>
                  </a:lnTo>
                  <a:cubicBezTo>
                    <a:pt x="943" y="690"/>
                    <a:pt x="1076" y="570"/>
                    <a:pt x="1113" y="533"/>
                  </a:cubicBezTo>
                  <a:cubicBezTo>
                    <a:pt x="1149" y="485"/>
                    <a:pt x="1173" y="449"/>
                    <a:pt x="1185" y="388"/>
                  </a:cubicBezTo>
                  <a:cubicBezTo>
                    <a:pt x="1209" y="328"/>
                    <a:pt x="1209" y="267"/>
                    <a:pt x="1197" y="195"/>
                  </a:cubicBezTo>
                  <a:cubicBezTo>
                    <a:pt x="1185" y="110"/>
                    <a:pt x="1161" y="14"/>
                    <a:pt x="1052" y="1"/>
                  </a:cubicBezTo>
                  <a:cubicBezTo>
                    <a:pt x="1045" y="1"/>
                    <a:pt x="1038" y="0"/>
                    <a:pt x="1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944019" y="1492336"/>
              <a:ext cx="262339" cy="217744"/>
            </a:xfrm>
            <a:custGeom>
              <a:rect b="b" l="l" r="r" t="t"/>
              <a:pathLst>
                <a:path extrusionOk="0" h="3452" w="4159">
                  <a:moveTo>
                    <a:pt x="2206" y="0"/>
                  </a:moveTo>
                  <a:cubicBezTo>
                    <a:pt x="1928" y="0"/>
                    <a:pt x="1641" y="59"/>
                    <a:pt x="1366" y="182"/>
                  </a:cubicBezTo>
                  <a:cubicBezTo>
                    <a:pt x="435" y="605"/>
                    <a:pt x="0" y="1645"/>
                    <a:pt x="387" y="2503"/>
                  </a:cubicBezTo>
                  <a:cubicBezTo>
                    <a:pt x="661" y="3101"/>
                    <a:pt x="1279" y="3452"/>
                    <a:pt x="1947" y="3452"/>
                  </a:cubicBezTo>
                  <a:cubicBezTo>
                    <a:pt x="2223" y="3452"/>
                    <a:pt x="2508" y="3392"/>
                    <a:pt x="2780" y="3264"/>
                  </a:cubicBezTo>
                  <a:cubicBezTo>
                    <a:pt x="3723" y="2841"/>
                    <a:pt x="4158" y="1802"/>
                    <a:pt x="3771" y="944"/>
                  </a:cubicBezTo>
                  <a:cubicBezTo>
                    <a:pt x="3498" y="345"/>
                    <a:pt x="2878" y="0"/>
                    <a:pt x="2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1013403" y="1601270"/>
              <a:ext cx="54941" cy="68187"/>
            </a:xfrm>
            <a:custGeom>
              <a:rect b="b" l="l" r="r" t="t"/>
              <a:pathLst>
                <a:path extrusionOk="0" h="1081" w="871">
                  <a:moveTo>
                    <a:pt x="382" y="1"/>
                  </a:moveTo>
                  <a:cubicBezTo>
                    <a:pt x="360" y="1"/>
                    <a:pt x="337" y="5"/>
                    <a:pt x="314" y="15"/>
                  </a:cubicBezTo>
                  <a:lnTo>
                    <a:pt x="121" y="111"/>
                  </a:lnTo>
                  <a:cubicBezTo>
                    <a:pt x="36" y="147"/>
                    <a:pt x="0" y="244"/>
                    <a:pt x="36" y="329"/>
                  </a:cubicBezTo>
                  <a:lnTo>
                    <a:pt x="339" y="981"/>
                  </a:lnTo>
                  <a:cubicBezTo>
                    <a:pt x="365" y="1044"/>
                    <a:pt x="425" y="1080"/>
                    <a:pt x="489" y="1080"/>
                  </a:cubicBezTo>
                  <a:cubicBezTo>
                    <a:pt x="511" y="1080"/>
                    <a:pt x="534" y="1076"/>
                    <a:pt x="556" y="1066"/>
                  </a:cubicBezTo>
                  <a:lnTo>
                    <a:pt x="750" y="981"/>
                  </a:lnTo>
                  <a:cubicBezTo>
                    <a:pt x="834" y="933"/>
                    <a:pt x="870" y="836"/>
                    <a:pt x="834" y="752"/>
                  </a:cubicBezTo>
                  <a:lnTo>
                    <a:pt x="532" y="99"/>
                  </a:lnTo>
                  <a:cubicBezTo>
                    <a:pt x="505" y="37"/>
                    <a:pt x="446" y="1"/>
                    <a:pt x="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1050745" y="1531129"/>
              <a:ext cx="89255" cy="114107"/>
            </a:xfrm>
            <a:custGeom>
              <a:rect b="b" l="l" r="r" t="t"/>
              <a:pathLst>
                <a:path extrusionOk="0" h="1809" w="1415">
                  <a:moveTo>
                    <a:pt x="229" y="1"/>
                  </a:moveTo>
                  <a:cubicBezTo>
                    <a:pt x="197" y="1"/>
                    <a:pt x="164" y="9"/>
                    <a:pt x="133" y="27"/>
                  </a:cubicBezTo>
                  <a:cubicBezTo>
                    <a:pt x="61" y="75"/>
                    <a:pt x="49" y="172"/>
                    <a:pt x="109" y="244"/>
                  </a:cubicBezTo>
                  <a:cubicBezTo>
                    <a:pt x="121" y="268"/>
                    <a:pt x="146" y="280"/>
                    <a:pt x="158" y="305"/>
                  </a:cubicBezTo>
                  <a:cubicBezTo>
                    <a:pt x="146" y="365"/>
                    <a:pt x="146" y="425"/>
                    <a:pt x="121" y="474"/>
                  </a:cubicBezTo>
                  <a:cubicBezTo>
                    <a:pt x="73" y="607"/>
                    <a:pt x="37" y="752"/>
                    <a:pt x="13" y="897"/>
                  </a:cubicBezTo>
                  <a:cubicBezTo>
                    <a:pt x="0" y="957"/>
                    <a:pt x="13" y="1018"/>
                    <a:pt x="25" y="1090"/>
                  </a:cubicBezTo>
                  <a:cubicBezTo>
                    <a:pt x="25" y="1102"/>
                    <a:pt x="37" y="1102"/>
                    <a:pt x="37" y="1114"/>
                  </a:cubicBezTo>
                  <a:lnTo>
                    <a:pt x="327" y="1743"/>
                  </a:lnTo>
                  <a:cubicBezTo>
                    <a:pt x="343" y="1784"/>
                    <a:pt x="382" y="1808"/>
                    <a:pt x="424" y="1808"/>
                  </a:cubicBezTo>
                  <a:cubicBezTo>
                    <a:pt x="444" y="1808"/>
                    <a:pt x="465" y="1803"/>
                    <a:pt x="484" y="1791"/>
                  </a:cubicBezTo>
                  <a:lnTo>
                    <a:pt x="1294" y="1429"/>
                  </a:lnTo>
                  <a:cubicBezTo>
                    <a:pt x="1378" y="1392"/>
                    <a:pt x="1415" y="1296"/>
                    <a:pt x="1378" y="1223"/>
                  </a:cubicBezTo>
                  <a:cubicBezTo>
                    <a:pt x="1366" y="1187"/>
                    <a:pt x="1342" y="1163"/>
                    <a:pt x="1318" y="1151"/>
                  </a:cubicBezTo>
                  <a:cubicBezTo>
                    <a:pt x="1366" y="1114"/>
                    <a:pt x="1378" y="1042"/>
                    <a:pt x="1354" y="981"/>
                  </a:cubicBezTo>
                  <a:cubicBezTo>
                    <a:pt x="1342" y="945"/>
                    <a:pt x="1306" y="921"/>
                    <a:pt x="1270" y="909"/>
                  </a:cubicBezTo>
                  <a:cubicBezTo>
                    <a:pt x="1383" y="818"/>
                    <a:pt x="1315" y="641"/>
                    <a:pt x="1175" y="641"/>
                  </a:cubicBezTo>
                  <a:cubicBezTo>
                    <a:pt x="1167" y="641"/>
                    <a:pt x="1158" y="642"/>
                    <a:pt x="1149" y="643"/>
                  </a:cubicBezTo>
                  <a:cubicBezTo>
                    <a:pt x="1197" y="595"/>
                    <a:pt x="1209" y="522"/>
                    <a:pt x="1173" y="462"/>
                  </a:cubicBezTo>
                  <a:cubicBezTo>
                    <a:pt x="1148" y="403"/>
                    <a:pt x="1088" y="368"/>
                    <a:pt x="1025" y="368"/>
                  </a:cubicBezTo>
                  <a:cubicBezTo>
                    <a:pt x="997" y="368"/>
                    <a:pt x="969" y="374"/>
                    <a:pt x="943" y="389"/>
                  </a:cubicBezTo>
                  <a:lnTo>
                    <a:pt x="496" y="607"/>
                  </a:lnTo>
                  <a:cubicBezTo>
                    <a:pt x="496" y="571"/>
                    <a:pt x="508" y="401"/>
                    <a:pt x="520" y="353"/>
                  </a:cubicBezTo>
                  <a:cubicBezTo>
                    <a:pt x="520" y="305"/>
                    <a:pt x="508" y="256"/>
                    <a:pt x="484" y="208"/>
                  </a:cubicBezTo>
                  <a:cubicBezTo>
                    <a:pt x="460" y="147"/>
                    <a:pt x="424" y="99"/>
                    <a:pt x="375" y="63"/>
                  </a:cubicBezTo>
                  <a:cubicBezTo>
                    <a:pt x="337" y="25"/>
                    <a:pt x="284"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1405488" y="2274428"/>
              <a:ext cx="205696" cy="182546"/>
            </a:xfrm>
            <a:custGeom>
              <a:rect b="b" l="l" r="r" t="t"/>
              <a:pathLst>
                <a:path extrusionOk="0" h="2894" w="3261">
                  <a:moveTo>
                    <a:pt x="1626" y="1"/>
                  </a:moveTo>
                  <a:cubicBezTo>
                    <a:pt x="993" y="1"/>
                    <a:pt x="369" y="409"/>
                    <a:pt x="214" y="1139"/>
                  </a:cubicBezTo>
                  <a:cubicBezTo>
                    <a:pt x="1" y="2105"/>
                    <a:pt x="772" y="2893"/>
                    <a:pt x="1629" y="2893"/>
                  </a:cubicBezTo>
                  <a:cubicBezTo>
                    <a:pt x="1887" y="2893"/>
                    <a:pt x="2153" y="2822"/>
                    <a:pt x="2402" y="2662"/>
                  </a:cubicBezTo>
                  <a:cubicBezTo>
                    <a:pt x="3067" y="2227"/>
                    <a:pt x="3260" y="1333"/>
                    <a:pt x="2837" y="668"/>
                  </a:cubicBezTo>
                  <a:cubicBezTo>
                    <a:pt x="2544" y="212"/>
                    <a:pt x="2083" y="1"/>
                    <a:pt x="16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1447939" y="2321042"/>
              <a:ext cx="57274" cy="45163"/>
            </a:xfrm>
            <a:custGeom>
              <a:rect b="b" l="l" r="r" t="t"/>
              <a:pathLst>
                <a:path extrusionOk="0" h="716" w="908">
                  <a:moveTo>
                    <a:pt x="667" y="0"/>
                  </a:moveTo>
                  <a:cubicBezTo>
                    <a:pt x="637" y="0"/>
                    <a:pt x="607" y="8"/>
                    <a:pt x="581" y="26"/>
                  </a:cubicBezTo>
                  <a:lnTo>
                    <a:pt x="97" y="340"/>
                  </a:lnTo>
                  <a:cubicBezTo>
                    <a:pt x="25" y="388"/>
                    <a:pt x="1" y="485"/>
                    <a:pt x="49" y="570"/>
                  </a:cubicBezTo>
                  <a:lnTo>
                    <a:pt x="97" y="642"/>
                  </a:lnTo>
                  <a:cubicBezTo>
                    <a:pt x="129" y="689"/>
                    <a:pt x="185" y="716"/>
                    <a:pt x="241" y="716"/>
                  </a:cubicBezTo>
                  <a:cubicBezTo>
                    <a:pt x="271" y="716"/>
                    <a:pt x="301" y="708"/>
                    <a:pt x="327" y="690"/>
                  </a:cubicBezTo>
                  <a:lnTo>
                    <a:pt x="811" y="388"/>
                  </a:lnTo>
                  <a:cubicBezTo>
                    <a:pt x="883" y="340"/>
                    <a:pt x="907" y="231"/>
                    <a:pt x="859" y="159"/>
                  </a:cubicBezTo>
                  <a:lnTo>
                    <a:pt x="811" y="74"/>
                  </a:lnTo>
                  <a:cubicBezTo>
                    <a:pt x="779" y="27"/>
                    <a:pt x="723" y="0"/>
                    <a:pt x="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1470836" y="2340218"/>
              <a:ext cx="96130" cy="76765"/>
            </a:xfrm>
            <a:custGeom>
              <a:rect b="b" l="l" r="r" t="t"/>
              <a:pathLst>
                <a:path extrusionOk="0" h="1217" w="1524">
                  <a:moveTo>
                    <a:pt x="1373" y="1"/>
                  </a:moveTo>
                  <a:cubicBezTo>
                    <a:pt x="1337" y="1"/>
                    <a:pt x="1301" y="16"/>
                    <a:pt x="1282" y="48"/>
                  </a:cubicBezTo>
                  <a:cubicBezTo>
                    <a:pt x="1257" y="60"/>
                    <a:pt x="1245" y="84"/>
                    <a:pt x="1221" y="96"/>
                  </a:cubicBezTo>
                  <a:lnTo>
                    <a:pt x="1088" y="96"/>
                  </a:lnTo>
                  <a:cubicBezTo>
                    <a:pt x="967" y="84"/>
                    <a:pt x="846" y="72"/>
                    <a:pt x="738" y="72"/>
                  </a:cubicBezTo>
                  <a:cubicBezTo>
                    <a:pt x="677" y="72"/>
                    <a:pt x="629" y="84"/>
                    <a:pt x="580" y="108"/>
                  </a:cubicBezTo>
                  <a:cubicBezTo>
                    <a:pt x="568" y="108"/>
                    <a:pt x="568" y="120"/>
                    <a:pt x="556" y="120"/>
                  </a:cubicBezTo>
                  <a:lnTo>
                    <a:pt x="61" y="447"/>
                  </a:lnTo>
                  <a:cubicBezTo>
                    <a:pt x="12" y="471"/>
                    <a:pt x="0" y="531"/>
                    <a:pt x="24" y="580"/>
                  </a:cubicBezTo>
                  <a:lnTo>
                    <a:pt x="399" y="1160"/>
                  </a:lnTo>
                  <a:cubicBezTo>
                    <a:pt x="422" y="1198"/>
                    <a:pt x="463" y="1217"/>
                    <a:pt x="506" y="1217"/>
                  </a:cubicBezTo>
                  <a:cubicBezTo>
                    <a:pt x="532" y="1217"/>
                    <a:pt x="558" y="1210"/>
                    <a:pt x="580" y="1196"/>
                  </a:cubicBezTo>
                  <a:cubicBezTo>
                    <a:pt x="605" y="1184"/>
                    <a:pt x="617" y="1160"/>
                    <a:pt x="629" y="1136"/>
                  </a:cubicBezTo>
                  <a:cubicBezTo>
                    <a:pt x="653" y="1154"/>
                    <a:pt x="680" y="1163"/>
                    <a:pt x="706" y="1163"/>
                  </a:cubicBezTo>
                  <a:cubicBezTo>
                    <a:pt x="732" y="1163"/>
                    <a:pt x="756" y="1154"/>
                    <a:pt x="774" y="1136"/>
                  </a:cubicBezTo>
                  <a:cubicBezTo>
                    <a:pt x="810" y="1112"/>
                    <a:pt x="822" y="1087"/>
                    <a:pt x="834" y="1063"/>
                  </a:cubicBezTo>
                  <a:cubicBezTo>
                    <a:pt x="857" y="1077"/>
                    <a:pt x="880" y="1083"/>
                    <a:pt x="903" y="1083"/>
                  </a:cubicBezTo>
                  <a:cubicBezTo>
                    <a:pt x="980" y="1083"/>
                    <a:pt x="1049" y="1014"/>
                    <a:pt x="1040" y="930"/>
                  </a:cubicBezTo>
                  <a:lnTo>
                    <a:pt x="1040" y="930"/>
                  </a:lnTo>
                  <a:cubicBezTo>
                    <a:pt x="1065" y="948"/>
                    <a:pt x="1091" y="955"/>
                    <a:pt x="1116" y="955"/>
                  </a:cubicBezTo>
                  <a:cubicBezTo>
                    <a:pt x="1211" y="955"/>
                    <a:pt x="1291" y="842"/>
                    <a:pt x="1233" y="737"/>
                  </a:cubicBezTo>
                  <a:lnTo>
                    <a:pt x="1016" y="411"/>
                  </a:lnTo>
                  <a:cubicBezTo>
                    <a:pt x="1040" y="398"/>
                    <a:pt x="1185" y="386"/>
                    <a:pt x="1221" y="386"/>
                  </a:cubicBezTo>
                  <a:cubicBezTo>
                    <a:pt x="1269" y="374"/>
                    <a:pt x="1306" y="362"/>
                    <a:pt x="1342" y="338"/>
                  </a:cubicBezTo>
                  <a:cubicBezTo>
                    <a:pt x="1378" y="314"/>
                    <a:pt x="1414" y="278"/>
                    <a:pt x="1451" y="229"/>
                  </a:cubicBezTo>
                  <a:cubicBezTo>
                    <a:pt x="1487" y="169"/>
                    <a:pt x="1523" y="96"/>
                    <a:pt x="1463" y="36"/>
                  </a:cubicBezTo>
                  <a:cubicBezTo>
                    <a:pt x="1440" y="13"/>
                    <a:pt x="1406" y="1"/>
                    <a:pt x="1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659606" y="592542"/>
              <a:ext cx="308134" cy="292301"/>
            </a:xfrm>
            <a:custGeom>
              <a:rect b="b" l="l" r="r" t="t"/>
              <a:pathLst>
                <a:path extrusionOk="0" h="4634" w="4885">
                  <a:moveTo>
                    <a:pt x="2452" y="1"/>
                  </a:moveTo>
                  <a:cubicBezTo>
                    <a:pt x="2365" y="1"/>
                    <a:pt x="2277" y="5"/>
                    <a:pt x="2189" y="16"/>
                  </a:cubicBezTo>
                  <a:cubicBezTo>
                    <a:pt x="920" y="149"/>
                    <a:pt x="1" y="1297"/>
                    <a:pt x="134" y="2566"/>
                  </a:cubicBezTo>
                  <a:cubicBezTo>
                    <a:pt x="258" y="3753"/>
                    <a:pt x="1271" y="4633"/>
                    <a:pt x="2440" y="4633"/>
                  </a:cubicBezTo>
                  <a:cubicBezTo>
                    <a:pt x="2521" y="4633"/>
                    <a:pt x="2602" y="4629"/>
                    <a:pt x="2684" y="4621"/>
                  </a:cubicBezTo>
                  <a:cubicBezTo>
                    <a:pt x="3965" y="4476"/>
                    <a:pt x="4884" y="3339"/>
                    <a:pt x="4739" y="2070"/>
                  </a:cubicBezTo>
                  <a:cubicBezTo>
                    <a:pt x="4615" y="879"/>
                    <a:pt x="3613" y="1"/>
                    <a:pt x="2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723629" y="646599"/>
              <a:ext cx="209039" cy="167534"/>
            </a:xfrm>
            <a:custGeom>
              <a:rect b="b" l="l" r="r" t="t"/>
              <a:pathLst>
                <a:path extrusionOk="0" h="2656" w="3314">
                  <a:moveTo>
                    <a:pt x="952" y="0"/>
                  </a:moveTo>
                  <a:cubicBezTo>
                    <a:pt x="380" y="0"/>
                    <a:pt x="0" y="693"/>
                    <a:pt x="255" y="1479"/>
                  </a:cubicBezTo>
                  <a:cubicBezTo>
                    <a:pt x="545" y="2386"/>
                    <a:pt x="787" y="2652"/>
                    <a:pt x="787" y="2652"/>
                  </a:cubicBezTo>
                  <a:cubicBezTo>
                    <a:pt x="787" y="2652"/>
                    <a:pt x="814" y="2655"/>
                    <a:pt x="871" y="2655"/>
                  </a:cubicBezTo>
                  <a:cubicBezTo>
                    <a:pt x="1028" y="2655"/>
                    <a:pt x="1409" y="2629"/>
                    <a:pt x="2056" y="2434"/>
                  </a:cubicBezTo>
                  <a:cubicBezTo>
                    <a:pt x="2938" y="2180"/>
                    <a:pt x="3313" y="1298"/>
                    <a:pt x="2721" y="851"/>
                  </a:cubicBezTo>
                  <a:cubicBezTo>
                    <a:pt x="2571" y="733"/>
                    <a:pt x="2417" y="692"/>
                    <a:pt x="2274" y="692"/>
                  </a:cubicBezTo>
                  <a:cubicBezTo>
                    <a:pt x="2035" y="692"/>
                    <a:pt x="1828" y="807"/>
                    <a:pt x="1730" y="875"/>
                  </a:cubicBezTo>
                  <a:cubicBezTo>
                    <a:pt x="1730" y="682"/>
                    <a:pt x="1681" y="198"/>
                    <a:pt x="1198" y="41"/>
                  </a:cubicBezTo>
                  <a:cubicBezTo>
                    <a:pt x="1113" y="13"/>
                    <a:pt x="1031"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504879" y="1789934"/>
              <a:ext cx="293878" cy="225250"/>
            </a:xfrm>
            <a:custGeom>
              <a:rect b="b" l="l" r="r" t="t"/>
              <a:pathLst>
                <a:path extrusionOk="0" h="3571" w="4659">
                  <a:moveTo>
                    <a:pt x="2354" y="1"/>
                  </a:moveTo>
                  <a:cubicBezTo>
                    <a:pt x="2264" y="1"/>
                    <a:pt x="2173" y="7"/>
                    <a:pt x="2079" y="21"/>
                  </a:cubicBezTo>
                  <a:cubicBezTo>
                    <a:pt x="508" y="251"/>
                    <a:pt x="0" y="2257"/>
                    <a:pt x="1269" y="3212"/>
                  </a:cubicBezTo>
                  <a:cubicBezTo>
                    <a:pt x="1590" y="3454"/>
                    <a:pt x="1968" y="3571"/>
                    <a:pt x="2343" y="3571"/>
                  </a:cubicBezTo>
                  <a:cubicBezTo>
                    <a:pt x="2885" y="3571"/>
                    <a:pt x="3421" y="3326"/>
                    <a:pt x="3771" y="2861"/>
                  </a:cubicBezTo>
                  <a:cubicBezTo>
                    <a:pt x="4658" y="1656"/>
                    <a:pt x="3780" y="1"/>
                    <a:pt x="2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590726" y="1828789"/>
              <a:ext cx="153594" cy="128552"/>
            </a:xfrm>
            <a:custGeom>
              <a:rect b="b" l="l" r="r" t="t"/>
              <a:pathLst>
                <a:path extrusionOk="0" h="2038" w="2435">
                  <a:moveTo>
                    <a:pt x="716" y="0"/>
                  </a:moveTo>
                  <a:cubicBezTo>
                    <a:pt x="318" y="0"/>
                    <a:pt x="0" y="463"/>
                    <a:pt x="90" y="1049"/>
                  </a:cubicBezTo>
                  <a:cubicBezTo>
                    <a:pt x="211" y="1774"/>
                    <a:pt x="368" y="2004"/>
                    <a:pt x="368" y="2004"/>
                  </a:cubicBezTo>
                  <a:cubicBezTo>
                    <a:pt x="368" y="2004"/>
                    <a:pt x="480" y="2038"/>
                    <a:pt x="743" y="2038"/>
                  </a:cubicBezTo>
                  <a:cubicBezTo>
                    <a:pt x="893" y="2038"/>
                    <a:pt x="1092" y="2027"/>
                    <a:pt x="1347" y="1992"/>
                  </a:cubicBezTo>
                  <a:cubicBezTo>
                    <a:pt x="2060" y="1895"/>
                    <a:pt x="2435" y="1279"/>
                    <a:pt x="2036" y="868"/>
                  </a:cubicBezTo>
                  <a:cubicBezTo>
                    <a:pt x="1911" y="750"/>
                    <a:pt x="1751" y="687"/>
                    <a:pt x="1591" y="687"/>
                  </a:cubicBezTo>
                  <a:cubicBezTo>
                    <a:pt x="1486" y="687"/>
                    <a:pt x="1382" y="714"/>
                    <a:pt x="1286" y="771"/>
                  </a:cubicBezTo>
                  <a:cubicBezTo>
                    <a:pt x="1347" y="493"/>
                    <a:pt x="1226" y="203"/>
                    <a:pt x="984" y="70"/>
                  </a:cubicBezTo>
                  <a:cubicBezTo>
                    <a:pt x="893" y="22"/>
                    <a:pt x="803" y="0"/>
                    <a:pt x="7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1506663" y="1693552"/>
              <a:ext cx="238748" cy="197748"/>
            </a:xfrm>
            <a:custGeom>
              <a:rect b="b" l="l" r="r" t="t"/>
              <a:pathLst>
                <a:path extrusionOk="0" h="3135" w="3785">
                  <a:moveTo>
                    <a:pt x="1921" y="1"/>
                  </a:moveTo>
                  <a:cubicBezTo>
                    <a:pt x="1708" y="1"/>
                    <a:pt x="1488" y="46"/>
                    <a:pt x="1270" y="147"/>
                  </a:cubicBezTo>
                  <a:cubicBezTo>
                    <a:pt x="0" y="739"/>
                    <a:pt x="73" y="2552"/>
                    <a:pt x="1378" y="3036"/>
                  </a:cubicBezTo>
                  <a:cubicBezTo>
                    <a:pt x="1559" y="3103"/>
                    <a:pt x="1743" y="3135"/>
                    <a:pt x="1925" y="3135"/>
                  </a:cubicBezTo>
                  <a:cubicBezTo>
                    <a:pt x="2557" y="3135"/>
                    <a:pt x="3150" y="2747"/>
                    <a:pt x="3385" y="2117"/>
                  </a:cubicBezTo>
                  <a:cubicBezTo>
                    <a:pt x="3784" y="1038"/>
                    <a:pt x="2937" y="1"/>
                    <a:pt x="19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1562675" y="1733480"/>
              <a:ext cx="143817" cy="113476"/>
            </a:xfrm>
            <a:custGeom>
              <a:rect b="b" l="l" r="r" t="t"/>
              <a:pathLst>
                <a:path extrusionOk="0" h="1799" w="2280">
                  <a:moveTo>
                    <a:pt x="658" y="1"/>
                  </a:moveTo>
                  <a:cubicBezTo>
                    <a:pt x="225" y="1"/>
                    <a:pt x="1" y="521"/>
                    <a:pt x="249" y="1061"/>
                  </a:cubicBezTo>
                  <a:cubicBezTo>
                    <a:pt x="527" y="1641"/>
                    <a:pt x="720" y="1798"/>
                    <a:pt x="720" y="1798"/>
                  </a:cubicBezTo>
                  <a:cubicBezTo>
                    <a:pt x="720" y="1798"/>
                    <a:pt x="974" y="1798"/>
                    <a:pt x="1542" y="1545"/>
                  </a:cubicBezTo>
                  <a:cubicBezTo>
                    <a:pt x="2110" y="1291"/>
                    <a:pt x="2279" y="674"/>
                    <a:pt x="1844" y="420"/>
                  </a:cubicBezTo>
                  <a:cubicBezTo>
                    <a:pt x="1763" y="376"/>
                    <a:pt x="1675" y="354"/>
                    <a:pt x="1588" y="354"/>
                  </a:cubicBezTo>
                  <a:cubicBezTo>
                    <a:pt x="1440" y="354"/>
                    <a:pt x="1293" y="415"/>
                    <a:pt x="1179" y="529"/>
                  </a:cubicBezTo>
                  <a:cubicBezTo>
                    <a:pt x="1167" y="275"/>
                    <a:pt x="998" y="70"/>
                    <a:pt x="756" y="10"/>
                  </a:cubicBezTo>
                  <a:cubicBezTo>
                    <a:pt x="722" y="4"/>
                    <a:pt x="690" y="1"/>
                    <a:pt x="6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957707" y="2530332"/>
              <a:ext cx="170877" cy="154729"/>
            </a:xfrm>
            <a:custGeom>
              <a:rect b="b" l="l" r="r" t="t"/>
              <a:pathLst>
                <a:path extrusionOk="0" h="2453" w="2709">
                  <a:moveTo>
                    <a:pt x="1471" y="0"/>
                  </a:moveTo>
                  <a:cubicBezTo>
                    <a:pt x="1096" y="0"/>
                    <a:pt x="714" y="179"/>
                    <a:pt x="460" y="515"/>
                  </a:cubicBezTo>
                  <a:cubicBezTo>
                    <a:pt x="1" y="1023"/>
                    <a:pt x="73" y="1820"/>
                    <a:pt x="617" y="2219"/>
                  </a:cubicBezTo>
                  <a:cubicBezTo>
                    <a:pt x="831" y="2377"/>
                    <a:pt x="1076" y="2453"/>
                    <a:pt x="1318" y="2453"/>
                  </a:cubicBezTo>
                  <a:cubicBezTo>
                    <a:pt x="1705" y="2453"/>
                    <a:pt x="2081" y="2258"/>
                    <a:pt x="2297" y="1893"/>
                  </a:cubicBezTo>
                  <a:cubicBezTo>
                    <a:pt x="2708" y="1385"/>
                    <a:pt x="2636" y="636"/>
                    <a:pt x="2128" y="213"/>
                  </a:cubicBezTo>
                  <a:cubicBezTo>
                    <a:pt x="1934" y="69"/>
                    <a:pt x="1704" y="0"/>
                    <a:pt x="14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1004888" y="2557077"/>
              <a:ext cx="100798" cy="86795"/>
            </a:xfrm>
            <a:custGeom>
              <a:rect b="b" l="l" r="r" t="t"/>
              <a:pathLst>
                <a:path extrusionOk="0" h="1376" w="1598">
                  <a:moveTo>
                    <a:pt x="489" y="0"/>
                  </a:moveTo>
                  <a:cubicBezTo>
                    <a:pt x="225" y="0"/>
                    <a:pt x="0" y="318"/>
                    <a:pt x="51" y="719"/>
                  </a:cubicBezTo>
                  <a:cubicBezTo>
                    <a:pt x="63" y="937"/>
                    <a:pt x="123" y="1155"/>
                    <a:pt x="208" y="1360"/>
                  </a:cubicBezTo>
                  <a:cubicBezTo>
                    <a:pt x="292" y="1369"/>
                    <a:pt x="376" y="1375"/>
                    <a:pt x="461" y="1375"/>
                  </a:cubicBezTo>
                  <a:cubicBezTo>
                    <a:pt x="594" y="1375"/>
                    <a:pt x="727" y="1361"/>
                    <a:pt x="860" y="1324"/>
                  </a:cubicBezTo>
                  <a:cubicBezTo>
                    <a:pt x="1344" y="1251"/>
                    <a:pt x="1598" y="828"/>
                    <a:pt x="1344" y="550"/>
                  </a:cubicBezTo>
                  <a:cubicBezTo>
                    <a:pt x="1266" y="480"/>
                    <a:pt x="1164" y="442"/>
                    <a:pt x="1062" y="442"/>
                  </a:cubicBezTo>
                  <a:cubicBezTo>
                    <a:pt x="988" y="442"/>
                    <a:pt x="914" y="462"/>
                    <a:pt x="848" y="502"/>
                  </a:cubicBezTo>
                  <a:cubicBezTo>
                    <a:pt x="897" y="321"/>
                    <a:pt x="824" y="127"/>
                    <a:pt x="655" y="43"/>
                  </a:cubicBezTo>
                  <a:cubicBezTo>
                    <a:pt x="599" y="14"/>
                    <a:pt x="543"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a:off x="1859640" y="480644"/>
              <a:ext cx="1213043" cy="1113949"/>
            </a:xfrm>
            <a:custGeom>
              <a:rect b="b" l="l" r="r" t="t"/>
              <a:pathLst>
                <a:path extrusionOk="0" h="17660" w="19231">
                  <a:moveTo>
                    <a:pt x="1270" y="1"/>
                  </a:moveTo>
                  <a:lnTo>
                    <a:pt x="1270" y="13"/>
                  </a:lnTo>
                  <a:lnTo>
                    <a:pt x="1258" y="13"/>
                  </a:lnTo>
                  <a:lnTo>
                    <a:pt x="1258" y="25"/>
                  </a:lnTo>
                  <a:lnTo>
                    <a:pt x="1246" y="13"/>
                  </a:lnTo>
                  <a:lnTo>
                    <a:pt x="1246" y="25"/>
                  </a:lnTo>
                  <a:lnTo>
                    <a:pt x="1233" y="25"/>
                  </a:lnTo>
                  <a:lnTo>
                    <a:pt x="1233" y="37"/>
                  </a:lnTo>
                  <a:lnTo>
                    <a:pt x="1221" y="25"/>
                  </a:lnTo>
                  <a:lnTo>
                    <a:pt x="1221" y="37"/>
                  </a:lnTo>
                  <a:lnTo>
                    <a:pt x="1209" y="37"/>
                  </a:lnTo>
                  <a:lnTo>
                    <a:pt x="1209" y="49"/>
                  </a:lnTo>
                  <a:lnTo>
                    <a:pt x="1197" y="37"/>
                  </a:lnTo>
                  <a:lnTo>
                    <a:pt x="1197" y="49"/>
                  </a:lnTo>
                  <a:lnTo>
                    <a:pt x="1185" y="37"/>
                  </a:lnTo>
                  <a:lnTo>
                    <a:pt x="1185" y="49"/>
                  </a:lnTo>
                  <a:lnTo>
                    <a:pt x="1173" y="49"/>
                  </a:lnTo>
                  <a:lnTo>
                    <a:pt x="1173" y="61"/>
                  </a:lnTo>
                  <a:lnTo>
                    <a:pt x="1149" y="61"/>
                  </a:lnTo>
                  <a:lnTo>
                    <a:pt x="1149" y="73"/>
                  </a:lnTo>
                  <a:lnTo>
                    <a:pt x="1137" y="61"/>
                  </a:lnTo>
                  <a:lnTo>
                    <a:pt x="1137" y="73"/>
                  </a:lnTo>
                  <a:lnTo>
                    <a:pt x="1125" y="73"/>
                  </a:lnTo>
                  <a:lnTo>
                    <a:pt x="1125" y="85"/>
                  </a:lnTo>
                  <a:lnTo>
                    <a:pt x="1113" y="73"/>
                  </a:lnTo>
                  <a:lnTo>
                    <a:pt x="1113" y="85"/>
                  </a:lnTo>
                  <a:lnTo>
                    <a:pt x="1101" y="85"/>
                  </a:lnTo>
                  <a:lnTo>
                    <a:pt x="1101" y="97"/>
                  </a:lnTo>
                  <a:lnTo>
                    <a:pt x="1088" y="85"/>
                  </a:lnTo>
                  <a:lnTo>
                    <a:pt x="1088" y="97"/>
                  </a:lnTo>
                  <a:lnTo>
                    <a:pt x="1076" y="85"/>
                  </a:lnTo>
                  <a:lnTo>
                    <a:pt x="1076" y="97"/>
                  </a:lnTo>
                  <a:lnTo>
                    <a:pt x="1064" y="97"/>
                  </a:lnTo>
                  <a:lnTo>
                    <a:pt x="1064" y="110"/>
                  </a:lnTo>
                  <a:lnTo>
                    <a:pt x="1040" y="110"/>
                  </a:lnTo>
                  <a:lnTo>
                    <a:pt x="1040" y="122"/>
                  </a:lnTo>
                  <a:lnTo>
                    <a:pt x="1028" y="110"/>
                  </a:lnTo>
                  <a:lnTo>
                    <a:pt x="1028" y="122"/>
                  </a:lnTo>
                  <a:lnTo>
                    <a:pt x="1016" y="122"/>
                  </a:lnTo>
                  <a:lnTo>
                    <a:pt x="1016" y="134"/>
                  </a:lnTo>
                  <a:lnTo>
                    <a:pt x="1004" y="122"/>
                  </a:lnTo>
                  <a:lnTo>
                    <a:pt x="1004" y="134"/>
                  </a:lnTo>
                  <a:lnTo>
                    <a:pt x="992" y="134"/>
                  </a:lnTo>
                  <a:lnTo>
                    <a:pt x="992" y="146"/>
                  </a:lnTo>
                  <a:lnTo>
                    <a:pt x="980" y="134"/>
                  </a:lnTo>
                  <a:lnTo>
                    <a:pt x="980" y="146"/>
                  </a:lnTo>
                  <a:lnTo>
                    <a:pt x="955" y="146"/>
                  </a:lnTo>
                  <a:lnTo>
                    <a:pt x="955" y="158"/>
                  </a:lnTo>
                  <a:lnTo>
                    <a:pt x="943" y="146"/>
                  </a:lnTo>
                  <a:lnTo>
                    <a:pt x="943" y="158"/>
                  </a:lnTo>
                  <a:lnTo>
                    <a:pt x="931" y="158"/>
                  </a:lnTo>
                  <a:lnTo>
                    <a:pt x="931" y="170"/>
                  </a:lnTo>
                  <a:lnTo>
                    <a:pt x="919" y="158"/>
                  </a:lnTo>
                  <a:lnTo>
                    <a:pt x="919" y="170"/>
                  </a:lnTo>
                  <a:lnTo>
                    <a:pt x="907" y="170"/>
                  </a:lnTo>
                  <a:lnTo>
                    <a:pt x="907" y="182"/>
                  </a:lnTo>
                  <a:lnTo>
                    <a:pt x="895" y="170"/>
                  </a:lnTo>
                  <a:lnTo>
                    <a:pt x="895" y="182"/>
                  </a:lnTo>
                  <a:lnTo>
                    <a:pt x="883" y="170"/>
                  </a:lnTo>
                  <a:lnTo>
                    <a:pt x="883" y="182"/>
                  </a:lnTo>
                  <a:lnTo>
                    <a:pt x="883" y="194"/>
                  </a:lnTo>
                  <a:lnTo>
                    <a:pt x="871" y="182"/>
                  </a:lnTo>
                  <a:lnTo>
                    <a:pt x="871" y="194"/>
                  </a:lnTo>
                  <a:lnTo>
                    <a:pt x="847" y="194"/>
                  </a:lnTo>
                  <a:lnTo>
                    <a:pt x="847" y="206"/>
                  </a:lnTo>
                  <a:lnTo>
                    <a:pt x="835" y="194"/>
                  </a:lnTo>
                  <a:lnTo>
                    <a:pt x="835" y="206"/>
                  </a:lnTo>
                  <a:lnTo>
                    <a:pt x="823" y="206"/>
                  </a:lnTo>
                  <a:lnTo>
                    <a:pt x="823" y="218"/>
                  </a:lnTo>
                  <a:lnTo>
                    <a:pt x="810" y="206"/>
                  </a:lnTo>
                  <a:lnTo>
                    <a:pt x="810" y="218"/>
                  </a:lnTo>
                  <a:lnTo>
                    <a:pt x="798" y="218"/>
                  </a:lnTo>
                  <a:lnTo>
                    <a:pt x="798" y="230"/>
                  </a:lnTo>
                  <a:lnTo>
                    <a:pt x="786" y="218"/>
                  </a:lnTo>
                  <a:lnTo>
                    <a:pt x="786" y="230"/>
                  </a:lnTo>
                  <a:lnTo>
                    <a:pt x="774" y="230"/>
                  </a:lnTo>
                  <a:lnTo>
                    <a:pt x="774" y="242"/>
                  </a:lnTo>
                  <a:lnTo>
                    <a:pt x="762" y="230"/>
                  </a:lnTo>
                  <a:lnTo>
                    <a:pt x="762" y="242"/>
                  </a:lnTo>
                  <a:lnTo>
                    <a:pt x="738" y="242"/>
                  </a:lnTo>
                  <a:lnTo>
                    <a:pt x="738" y="255"/>
                  </a:lnTo>
                  <a:lnTo>
                    <a:pt x="726" y="242"/>
                  </a:lnTo>
                  <a:lnTo>
                    <a:pt x="726" y="255"/>
                  </a:lnTo>
                  <a:lnTo>
                    <a:pt x="714" y="255"/>
                  </a:lnTo>
                  <a:lnTo>
                    <a:pt x="714" y="267"/>
                  </a:lnTo>
                  <a:lnTo>
                    <a:pt x="702" y="255"/>
                  </a:lnTo>
                  <a:lnTo>
                    <a:pt x="702" y="267"/>
                  </a:lnTo>
                  <a:lnTo>
                    <a:pt x="690" y="267"/>
                  </a:lnTo>
                  <a:lnTo>
                    <a:pt x="690" y="279"/>
                  </a:lnTo>
                  <a:lnTo>
                    <a:pt x="677" y="267"/>
                  </a:lnTo>
                  <a:lnTo>
                    <a:pt x="677" y="279"/>
                  </a:lnTo>
                  <a:lnTo>
                    <a:pt x="653" y="279"/>
                  </a:lnTo>
                  <a:lnTo>
                    <a:pt x="653" y="291"/>
                  </a:lnTo>
                  <a:lnTo>
                    <a:pt x="641" y="291"/>
                  </a:lnTo>
                  <a:lnTo>
                    <a:pt x="641" y="303"/>
                  </a:lnTo>
                  <a:lnTo>
                    <a:pt x="629" y="291"/>
                  </a:lnTo>
                  <a:lnTo>
                    <a:pt x="629" y="303"/>
                  </a:lnTo>
                  <a:lnTo>
                    <a:pt x="617" y="291"/>
                  </a:lnTo>
                  <a:lnTo>
                    <a:pt x="617" y="303"/>
                  </a:lnTo>
                  <a:lnTo>
                    <a:pt x="605" y="303"/>
                  </a:lnTo>
                  <a:lnTo>
                    <a:pt x="605" y="315"/>
                  </a:lnTo>
                  <a:lnTo>
                    <a:pt x="593" y="303"/>
                  </a:lnTo>
                  <a:lnTo>
                    <a:pt x="593" y="315"/>
                  </a:lnTo>
                  <a:lnTo>
                    <a:pt x="581" y="315"/>
                  </a:lnTo>
                  <a:lnTo>
                    <a:pt x="581" y="327"/>
                  </a:lnTo>
                  <a:lnTo>
                    <a:pt x="569" y="315"/>
                  </a:lnTo>
                  <a:lnTo>
                    <a:pt x="569" y="327"/>
                  </a:lnTo>
                  <a:lnTo>
                    <a:pt x="545" y="327"/>
                  </a:lnTo>
                  <a:lnTo>
                    <a:pt x="545" y="339"/>
                  </a:lnTo>
                  <a:lnTo>
                    <a:pt x="532" y="327"/>
                  </a:lnTo>
                  <a:lnTo>
                    <a:pt x="532" y="339"/>
                  </a:lnTo>
                  <a:lnTo>
                    <a:pt x="532" y="351"/>
                  </a:lnTo>
                  <a:lnTo>
                    <a:pt x="520" y="339"/>
                  </a:lnTo>
                  <a:lnTo>
                    <a:pt x="520" y="351"/>
                  </a:lnTo>
                  <a:lnTo>
                    <a:pt x="508" y="339"/>
                  </a:lnTo>
                  <a:lnTo>
                    <a:pt x="508" y="351"/>
                  </a:lnTo>
                  <a:lnTo>
                    <a:pt x="496" y="351"/>
                  </a:lnTo>
                  <a:lnTo>
                    <a:pt x="496" y="363"/>
                  </a:lnTo>
                  <a:lnTo>
                    <a:pt x="484" y="351"/>
                  </a:lnTo>
                  <a:lnTo>
                    <a:pt x="484" y="363"/>
                  </a:lnTo>
                  <a:lnTo>
                    <a:pt x="472" y="363"/>
                  </a:lnTo>
                  <a:lnTo>
                    <a:pt x="472" y="375"/>
                  </a:lnTo>
                  <a:lnTo>
                    <a:pt x="460" y="363"/>
                  </a:lnTo>
                  <a:lnTo>
                    <a:pt x="460" y="375"/>
                  </a:lnTo>
                  <a:lnTo>
                    <a:pt x="448" y="375"/>
                  </a:lnTo>
                  <a:lnTo>
                    <a:pt x="448" y="388"/>
                  </a:lnTo>
                  <a:lnTo>
                    <a:pt x="436" y="375"/>
                  </a:lnTo>
                  <a:lnTo>
                    <a:pt x="436" y="388"/>
                  </a:lnTo>
                  <a:lnTo>
                    <a:pt x="424" y="375"/>
                  </a:lnTo>
                  <a:lnTo>
                    <a:pt x="424" y="388"/>
                  </a:lnTo>
                  <a:lnTo>
                    <a:pt x="424" y="400"/>
                  </a:lnTo>
                  <a:lnTo>
                    <a:pt x="412" y="388"/>
                  </a:lnTo>
                  <a:lnTo>
                    <a:pt x="412" y="400"/>
                  </a:lnTo>
                  <a:lnTo>
                    <a:pt x="387" y="400"/>
                  </a:lnTo>
                  <a:lnTo>
                    <a:pt x="387" y="412"/>
                  </a:lnTo>
                  <a:lnTo>
                    <a:pt x="375" y="400"/>
                  </a:lnTo>
                  <a:lnTo>
                    <a:pt x="375" y="412"/>
                  </a:lnTo>
                  <a:lnTo>
                    <a:pt x="363" y="412"/>
                  </a:lnTo>
                  <a:lnTo>
                    <a:pt x="363" y="424"/>
                  </a:lnTo>
                  <a:lnTo>
                    <a:pt x="351" y="412"/>
                  </a:lnTo>
                  <a:lnTo>
                    <a:pt x="351" y="424"/>
                  </a:lnTo>
                  <a:lnTo>
                    <a:pt x="339" y="424"/>
                  </a:lnTo>
                  <a:lnTo>
                    <a:pt x="339" y="436"/>
                  </a:lnTo>
                  <a:lnTo>
                    <a:pt x="327" y="424"/>
                  </a:lnTo>
                  <a:lnTo>
                    <a:pt x="327" y="436"/>
                  </a:lnTo>
                  <a:lnTo>
                    <a:pt x="315" y="424"/>
                  </a:lnTo>
                  <a:lnTo>
                    <a:pt x="315" y="436"/>
                  </a:lnTo>
                  <a:lnTo>
                    <a:pt x="303" y="436"/>
                  </a:lnTo>
                  <a:lnTo>
                    <a:pt x="303" y="448"/>
                  </a:lnTo>
                  <a:lnTo>
                    <a:pt x="279" y="448"/>
                  </a:lnTo>
                  <a:lnTo>
                    <a:pt x="279" y="460"/>
                  </a:lnTo>
                  <a:lnTo>
                    <a:pt x="267" y="448"/>
                  </a:lnTo>
                  <a:lnTo>
                    <a:pt x="267" y="460"/>
                  </a:lnTo>
                  <a:lnTo>
                    <a:pt x="254" y="460"/>
                  </a:lnTo>
                  <a:lnTo>
                    <a:pt x="254" y="472"/>
                  </a:lnTo>
                  <a:lnTo>
                    <a:pt x="242" y="460"/>
                  </a:lnTo>
                  <a:lnTo>
                    <a:pt x="242" y="472"/>
                  </a:lnTo>
                  <a:lnTo>
                    <a:pt x="230" y="472"/>
                  </a:lnTo>
                  <a:lnTo>
                    <a:pt x="230" y="484"/>
                  </a:lnTo>
                  <a:lnTo>
                    <a:pt x="218" y="472"/>
                  </a:lnTo>
                  <a:lnTo>
                    <a:pt x="218" y="484"/>
                  </a:lnTo>
                  <a:lnTo>
                    <a:pt x="194" y="484"/>
                  </a:lnTo>
                  <a:lnTo>
                    <a:pt x="194" y="496"/>
                  </a:lnTo>
                  <a:lnTo>
                    <a:pt x="182" y="484"/>
                  </a:lnTo>
                  <a:lnTo>
                    <a:pt x="182" y="496"/>
                  </a:lnTo>
                  <a:lnTo>
                    <a:pt x="170" y="496"/>
                  </a:lnTo>
                  <a:lnTo>
                    <a:pt x="170" y="508"/>
                  </a:lnTo>
                  <a:lnTo>
                    <a:pt x="158" y="496"/>
                  </a:lnTo>
                  <a:lnTo>
                    <a:pt x="158" y="508"/>
                  </a:lnTo>
                  <a:lnTo>
                    <a:pt x="146" y="508"/>
                  </a:lnTo>
                  <a:lnTo>
                    <a:pt x="146" y="520"/>
                  </a:lnTo>
                  <a:lnTo>
                    <a:pt x="134" y="508"/>
                  </a:lnTo>
                  <a:lnTo>
                    <a:pt x="134" y="520"/>
                  </a:lnTo>
                  <a:lnTo>
                    <a:pt x="121" y="520"/>
                  </a:lnTo>
                  <a:lnTo>
                    <a:pt x="121" y="533"/>
                  </a:lnTo>
                  <a:lnTo>
                    <a:pt x="109" y="520"/>
                  </a:lnTo>
                  <a:lnTo>
                    <a:pt x="109" y="533"/>
                  </a:lnTo>
                  <a:lnTo>
                    <a:pt x="85" y="533"/>
                  </a:lnTo>
                  <a:lnTo>
                    <a:pt x="85" y="545"/>
                  </a:lnTo>
                  <a:lnTo>
                    <a:pt x="73" y="533"/>
                  </a:lnTo>
                  <a:lnTo>
                    <a:pt x="73" y="545"/>
                  </a:lnTo>
                  <a:lnTo>
                    <a:pt x="73" y="557"/>
                  </a:lnTo>
                  <a:lnTo>
                    <a:pt x="61" y="545"/>
                  </a:lnTo>
                  <a:lnTo>
                    <a:pt x="61" y="557"/>
                  </a:lnTo>
                  <a:lnTo>
                    <a:pt x="49" y="545"/>
                  </a:lnTo>
                  <a:lnTo>
                    <a:pt x="49" y="557"/>
                  </a:lnTo>
                  <a:lnTo>
                    <a:pt x="37" y="557"/>
                  </a:lnTo>
                  <a:lnTo>
                    <a:pt x="37" y="569"/>
                  </a:lnTo>
                  <a:lnTo>
                    <a:pt x="25" y="557"/>
                  </a:lnTo>
                  <a:lnTo>
                    <a:pt x="25" y="569"/>
                  </a:lnTo>
                  <a:lnTo>
                    <a:pt x="13" y="569"/>
                  </a:lnTo>
                  <a:lnTo>
                    <a:pt x="13" y="581"/>
                  </a:lnTo>
                  <a:lnTo>
                    <a:pt x="1" y="569"/>
                  </a:lnTo>
                  <a:lnTo>
                    <a:pt x="1" y="15049"/>
                  </a:lnTo>
                  <a:lnTo>
                    <a:pt x="4521" y="17660"/>
                  </a:lnTo>
                  <a:lnTo>
                    <a:pt x="19231" y="10383"/>
                  </a:lnTo>
                  <a:lnTo>
                    <a:pt x="1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2"/>
            <p:cNvSpPr/>
            <p:nvPr/>
          </p:nvSpPr>
          <p:spPr>
            <a:xfrm>
              <a:off x="2144810" y="1135573"/>
              <a:ext cx="928627" cy="1103289"/>
            </a:xfrm>
            <a:custGeom>
              <a:rect b="b" l="l" r="r" t="t"/>
              <a:pathLst>
                <a:path extrusionOk="0" h="17491" w="14722">
                  <a:moveTo>
                    <a:pt x="14710" y="0"/>
                  </a:moveTo>
                  <a:lnTo>
                    <a:pt x="0" y="7277"/>
                  </a:lnTo>
                  <a:lnTo>
                    <a:pt x="12582" y="14541"/>
                  </a:lnTo>
                  <a:lnTo>
                    <a:pt x="13453" y="17490"/>
                  </a:lnTo>
                  <a:lnTo>
                    <a:pt x="13453" y="17454"/>
                  </a:lnTo>
                  <a:lnTo>
                    <a:pt x="13465" y="17478"/>
                  </a:lnTo>
                  <a:lnTo>
                    <a:pt x="13465" y="17442"/>
                  </a:lnTo>
                  <a:lnTo>
                    <a:pt x="13477" y="17478"/>
                  </a:lnTo>
                  <a:lnTo>
                    <a:pt x="13477" y="17442"/>
                  </a:lnTo>
                  <a:lnTo>
                    <a:pt x="13489" y="17478"/>
                  </a:lnTo>
                  <a:lnTo>
                    <a:pt x="13489" y="17442"/>
                  </a:lnTo>
                  <a:lnTo>
                    <a:pt x="13501" y="17466"/>
                  </a:lnTo>
                  <a:lnTo>
                    <a:pt x="13501" y="17430"/>
                  </a:lnTo>
                  <a:lnTo>
                    <a:pt x="13513" y="17466"/>
                  </a:lnTo>
                  <a:lnTo>
                    <a:pt x="13513" y="17418"/>
                  </a:lnTo>
                  <a:lnTo>
                    <a:pt x="13525" y="17454"/>
                  </a:lnTo>
                  <a:lnTo>
                    <a:pt x="13525" y="17418"/>
                  </a:lnTo>
                  <a:lnTo>
                    <a:pt x="13537" y="17454"/>
                  </a:lnTo>
                  <a:lnTo>
                    <a:pt x="13537" y="17418"/>
                  </a:lnTo>
                  <a:lnTo>
                    <a:pt x="13549" y="17454"/>
                  </a:lnTo>
                  <a:lnTo>
                    <a:pt x="13549" y="17405"/>
                  </a:lnTo>
                  <a:lnTo>
                    <a:pt x="13561" y="17442"/>
                  </a:lnTo>
                  <a:lnTo>
                    <a:pt x="13561" y="17405"/>
                  </a:lnTo>
                  <a:lnTo>
                    <a:pt x="13574" y="17442"/>
                  </a:lnTo>
                  <a:lnTo>
                    <a:pt x="13574" y="17430"/>
                  </a:lnTo>
                  <a:lnTo>
                    <a:pt x="13574" y="17393"/>
                  </a:lnTo>
                  <a:lnTo>
                    <a:pt x="13586" y="17430"/>
                  </a:lnTo>
                  <a:lnTo>
                    <a:pt x="13586" y="17393"/>
                  </a:lnTo>
                  <a:lnTo>
                    <a:pt x="13598" y="17430"/>
                  </a:lnTo>
                  <a:lnTo>
                    <a:pt x="13598" y="17381"/>
                  </a:lnTo>
                  <a:lnTo>
                    <a:pt x="13610" y="17418"/>
                  </a:lnTo>
                  <a:lnTo>
                    <a:pt x="13610" y="17381"/>
                  </a:lnTo>
                  <a:lnTo>
                    <a:pt x="13622" y="17418"/>
                  </a:lnTo>
                  <a:lnTo>
                    <a:pt x="13622" y="17369"/>
                  </a:lnTo>
                  <a:lnTo>
                    <a:pt x="13634" y="17405"/>
                  </a:lnTo>
                  <a:lnTo>
                    <a:pt x="13634" y="17369"/>
                  </a:lnTo>
                  <a:lnTo>
                    <a:pt x="13646" y="17405"/>
                  </a:lnTo>
                  <a:lnTo>
                    <a:pt x="13646" y="17369"/>
                  </a:lnTo>
                  <a:lnTo>
                    <a:pt x="13658" y="17393"/>
                  </a:lnTo>
                  <a:lnTo>
                    <a:pt x="13658" y="17357"/>
                  </a:lnTo>
                  <a:lnTo>
                    <a:pt x="13670" y="17393"/>
                  </a:lnTo>
                  <a:lnTo>
                    <a:pt x="13670" y="17357"/>
                  </a:lnTo>
                  <a:lnTo>
                    <a:pt x="13682" y="17393"/>
                  </a:lnTo>
                  <a:lnTo>
                    <a:pt x="13682" y="17357"/>
                  </a:lnTo>
                  <a:lnTo>
                    <a:pt x="13694" y="17381"/>
                  </a:lnTo>
                  <a:lnTo>
                    <a:pt x="13694" y="17345"/>
                  </a:lnTo>
                  <a:lnTo>
                    <a:pt x="13707" y="17381"/>
                  </a:lnTo>
                  <a:lnTo>
                    <a:pt x="13707" y="17333"/>
                  </a:lnTo>
                  <a:lnTo>
                    <a:pt x="13719" y="17369"/>
                  </a:lnTo>
                  <a:lnTo>
                    <a:pt x="13719" y="17333"/>
                  </a:lnTo>
                  <a:lnTo>
                    <a:pt x="13731" y="17369"/>
                  </a:lnTo>
                  <a:lnTo>
                    <a:pt x="13731" y="17333"/>
                  </a:lnTo>
                  <a:lnTo>
                    <a:pt x="13743" y="17369"/>
                  </a:lnTo>
                  <a:lnTo>
                    <a:pt x="13743" y="17321"/>
                  </a:lnTo>
                  <a:lnTo>
                    <a:pt x="13755" y="17357"/>
                  </a:lnTo>
                  <a:lnTo>
                    <a:pt x="13755" y="17321"/>
                  </a:lnTo>
                  <a:lnTo>
                    <a:pt x="13767" y="17345"/>
                  </a:lnTo>
                  <a:lnTo>
                    <a:pt x="13767" y="17309"/>
                  </a:lnTo>
                  <a:lnTo>
                    <a:pt x="13779" y="17345"/>
                  </a:lnTo>
                  <a:lnTo>
                    <a:pt x="13779" y="17309"/>
                  </a:lnTo>
                  <a:lnTo>
                    <a:pt x="13791" y="17345"/>
                  </a:lnTo>
                  <a:lnTo>
                    <a:pt x="13791" y="17297"/>
                  </a:lnTo>
                  <a:lnTo>
                    <a:pt x="13803" y="17333"/>
                  </a:lnTo>
                  <a:lnTo>
                    <a:pt x="13803" y="17297"/>
                  </a:lnTo>
                  <a:lnTo>
                    <a:pt x="13815" y="17333"/>
                  </a:lnTo>
                  <a:lnTo>
                    <a:pt x="13815" y="17285"/>
                  </a:lnTo>
                  <a:lnTo>
                    <a:pt x="13827" y="17321"/>
                  </a:lnTo>
                  <a:lnTo>
                    <a:pt x="13827" y="17285"/>
                  </a:lnTo>
                  <a:lnTo>
                    <a:pt x="13839" y="17321"/>
                  </a:lnTo>
                  <a:lnTo>
                    <a:pt x="13839" y="17285"/>
                  </a:lnTo>
                  <a:lnTo>
                    <a:pt x="13852" y="17309"/>
                  </a:lnTo>
                  <a:lnTo>
                    <a:pt x="13852" y="17272"/>
                  </a:lnTo>
                  <a:lnTo>
                    <a:pt x="13864" y="17309"/>
                  </a:lnTo>
                  <a:lnTo>
                    <a:pt x="13864" y="17272"/>
                  </a:lnTo>
                  <a:lnTo>
                    <a:pt x="13876" y="17297"/>
                  </a:lnTo>
                  <a:lnTo>
                    <a:pt x="13876" y="17260"/>
                  </a:lnTo>
                  <a:lnTo>
                    <a:pt x="13888" y="17297"/>
                  </a:lnTo>
                  <a:lnTo>
                    <a:pt x="13888" y="17260"/>
                  </a:lnTo>
                  <a:lnTo>
                    <a:pt x="13900" y="17297"/>
                  </a:lnTo>
                  <a:lnTo>
                    <a:pt x="13900" y="17248"/>
                  </a:lnTo>
                  <a:lnTo>
                    <a:pt x="13912" y="17285"/>
                  </a:lnTo>
                  <a:lnTo>
                    <a:pt x="13912" y="17248"/>
                  </a:lnTo>
                  <a:lnTo>
                    <a:pt x="13924" y="17285"/>
                  </a:lnTo>
                  <a:lnTo>
                    <a:pt x="13924" y="17236"/>
                  </a:lnTo>
                  <a:lnTo>
                    <a:pt x="13936" y="17272"/>
                  </a:lnTo>
                  <a:lnTo>
                    <a:pt x="13936" y="17236"/>
                  </a:lnTo>
                  <a:lnTo>
                    <a:pt x="13948" y="17272"/>
                  </a:lnTo>
                  <a:lnTo>
                    <a:pt x="13948" y="17236"/>
                  </a:lnTo>
                  <a:lnTo>
                    <a:pt x="13960" y="17260"/>
                  </a:lnTo>
                  <a:lnTo>
                    <a:pt x="13960" y="17224"/>
                  </a:lnTo>
                  <a:lnTo>
                    <a:pt x="13972" y="17260"/>
                  </a:lnTo>
                  <a:lnTo>
                    <a:pt x="13972" y="17224"/>
                  </a:lnTo>
                  <a:lnTo>
                    <a:pt x="13985" y="17260"/>
                  </a:lnTo>
                  <a:lnTo>
                    <a:pt x="13985" y="17212"/>
                  </a:lnTo>
                  <a:lnTo>
                    <a:pt x="13997" y="17248"/>
                  </a:lnTo>
                  <a:lnTo>
                    <a:pt x="13997" y="17212"/>
                  </a:lnTo>
                  <a:lnTo>
                    <a:pt x="14009" y="17248"/>
                  </a:lnTo>
                  <a:lnTo>
                    <a:pt x="14009" y="17200"/>
                  </a:lnTo>
                  <a:lnTo>
                    <a:pt x="14021" y="17236"/>
                  </a:lnTo>
                  <a:lnTo>
                    <a:pt x="14021" y="17200"/>
                  </a:lnTo>
                  <a:lnTo>
                    <a:pt x="14033" y="17236"/>
                  </a:lnTo>
                  <a:lnTo>
                    <a:pt x="14033" y="17200"/>
                  </a:lnTo>
                  <a:lnTo>
                    <a:pt x="14045" y="17224"/>
                  </a:lnTo>
                  <a:lnTo>
                    <a:pt x="14045" y="17188"/>
                  </a:lnTo>
                  <a:lnTo>
                    <a:pt x="14057" y="17224"/>
                  </a:lnTo>
                  <a:lnTo>
                    <a:pt x="14057" y="17188"/>
                  </a:lnTo>
                  <a:lnTo>
                    <a:pt x="14069" y="17212"/>
                  </a:lnTo>
                  <a:lnTo>
                    <a:pt x="14069" y="17176"/>
                  </a:lnTo>
                  <a:lnTo>
                    <a:pt x="14081" y="17212"/>
                  </a:lnTo>
                  <a:lnTo>
                    <a:pt x="14081" y="17176"/>
                  </a:lnTo>
                  <a:lnTo>
                    <a:pt x="14093" y="17212"/>
                  </a:lnTo>
                  <a:lnTo>
                    <a:pt x="14093" y="17164"/>
                  </a:lnTo>
                  <a:lnTo>
                    <a:pt x="14105" y="17200"/>
                  </a:lnTo>
                  <a:lnTo>
                    <a:pt x="14105" y="17164"/>
                  </a:lnTo>
                  <a:lnTo>
                    <a:pt x="14117" y="17200"/>
                  </a:lnTo>
                  <a:lnTo>
                    <a:pt x="14117" y="17152"/>
                  </a:lnTo>
                  <a:lnTo>
                    <a:pt x="14130" y="17188"/>
                  </a:lnTo>
                  <a:lnTo>
                    <a:pt x="14130" y="17152"/>
                  </a:lnTo>
                  <a:lnTo>
                    <a:pt x="14142" y="17188"/>
                  </a:lnTo>
                  <a:lnTo>
                    <a:pt x="14142" y="17152"/>
                  </a:lnTo>
                  <a:lnTo>
                    <a:pt x="14154" y="17176"/>
                  </a:lnTo>
                  <a:lnTo>
                    <a:pt x="14154" y="17140"/>
                  </a:lnTo>
                  <a:lnTo>
                    <a:pt x="14166" y="17176"/>
                  </a:lnTo>
                  <a:lnTo>
                    <a:pt x="14166" y="17127"/>
                  </a:lnTo>
                  <a:lnTo>
                    <a:pt x="14178" y="17164"/>
                  </a:lnTo>
                  <a:lnTo>
                    <a:pt x="14178" y="17127"/>
                  </a:lnTo>
                  <a:lnTo>
                    <a:pt x="14190" y="17164"/>
                  </a:lnTo>
                  <a:lnTo>
                    <a:pt x="14190" y="17127"/>
                  </a:lnTo>
                  <a:lnTo>
                    <a:pt x="14202" y="17164"/>
                  </a:lnTo>
                  <a:lnTo>
                    <a:pt x="14202" y="17115"/>
                  </a:lnTo>
                  <a:lnTo>
                    <a:pt x="14214" y="17152"/>
                  </a:lnTo>
                  <a:lnTo>
                    <a:pt x="14214" y="17115"/>
                  </a:lnTo>
                  <a:lnTo>
                    <a:pt x="14226" y="17140"/>
                  </a:lnTo>
                  <a:lnTo>
                    <a:pt x="14226" y="17103"/>
                  </a:lnTo>
                  <a:lnTo>
                    <a:pt x="14238" y="17140"/>
                  </a:lnTo>
                  <a:lnTo>
                    <a:pt x="14238" y="17103"/>
                  </a:lnTo>
                  <a:lnTo>
                    <a:pt x="14250" y="17140"/>
                  </a:lnTo>
                  <a:lnTo>
                    <a:pt x="14250" y="17103"/>
                  </a:lnTo>
                  <a:lnTo>
                    <a:pt x="14263" y="17127"/>
                  </a:lnTo>
                  <a:lnTo>
                    <a:pt x="14263" y="17091"/>
                  </a:lnTo>
                  <a:lnTo>
                    <a:pt x="14275" y="17127"/>
                  </a:lnTo>
                  <a:lnTo>
                    <a:pt x="14275" y="17079"/>
                  </a:lnTo>
                  <a:lnTo>
                    <a:pt x="14287" y="17115"/>
                  </a:lnTo>
                  <a:lnTo>
                    <a:pt x="14287" y="17079"/>
                  </a:lnTo>
                  <a:lnTo>
                    <a:pt x="14299" y="17115"/>
                  </a:lnTo>
                  <a:lnTo>
                    <a:pt x="14299" y="17079"/>
                  </a:lnTo>
                  <a:lnTo>
                    <a:pt x="14311" y="17115"/>
                  </a:lnTo>
                  <a:lnTo>
                    <a:pt x="14311" y="17067"/>
                  </a:lnTo>
                  <a:lnTo>
                    <a:pt x="14323" y="17103"/>
                  </a:lnTo>
                  <a:lnTo>
                    <a:pt x="14323" y="17067"/>
                  </a:lnTo>
                  <a:lnTo>
                    <a:pt x="14335" y="17103"/>
                  </a:lnTo>
                  <a:lnTo>
                    <a:pt x="14335" y="17091"/>
                  </a:lnTo>
                  <a:lnTo>
                    <a:pt x="14335" y="17055"/>
                  </a:lnTo>
                  <a:lnTo>
                    <a:pt x="14347" y="17091"/>
                  </a:lnTo>
                  <a:lnTo>
                    <a:pt x="14347" y="17055"/>
                  </a:lnTo>
                  <a:lnTo>
                    <a:pt x="14359" y="17091"/>
                  </a:lnTo>
                  <a:lnTo>
                    <a:pt x="14359" y="17043"/>
                  </a:lnTo>
                  <a:lnTo>
                    <a:pt x="14371" y="17079"/>
                  </a:lnTo>
                  <a:lnTo>
                    <a:pt x="14371" y="17043"/>
                  </a:lnTo>
                  <a:lnTo>
                    <a:pt x="14383" y="17079"/>
                  </a:lnTo>
                  <a:lnTo>
                    <a:pt x="14383" y="17043"/>
                  </a:lnTo>
                  <a:lnTo>
                    <a:pt x="14395" y="17079"/>
                  </a:lnTo>
                  <a:lnTo>
                    <a:pt x="14395" y="17031"/>
                  </a:lnTo>
                  <a:lnTo>
                    <a:pt x="14408" y="17067"/>
                  </a:lnTo>
                  <a:lnTo>
                    <a:pt x="14408" y="17031"/>
                  </a:lnTo>
                  <a:lnTo>
                    <a:pt x="14420" y="17055"/>
                  </a:lnTo>
                  <a:lnTo>
                    <a:pt x="14420" y="17019"/>
                  </a:lnTo>
                  <a:lnTo>
                    <a:pt x="14432" y="17055"/>
                  </a:lnTo>
                  <a:lnTo>
                    <a:pt x="14432" y="17019"/>
                  </a:lnTo>
                  <a:lnTo>
                    <a:pt x="14444" y="17055"/>
                  </a:lnTo>
                  <a:lnTo>
                    <a:pt x="14444" y="17043"/>
                  </a:lnTo>
                  <a:lnTo>
                    <a:pt x="14444" y="17007"/>
                  </a:lnTo>
                  <a:lnTo>
                    <a:pt x="14456" y="17043"/>
                  </a:lnTo>
                  <a:lnTo>
                    <a:pt x="14456" y="17007"/>
                  </a:lnTo>
                  <a:lnTo>
                    <a:pt x="14468" y="17043"/>
                  </a:lnTo>
                  <a:lnTo>
                    <a:pt x="14468" y="16994"/>
                  </a:lnTo>
                  <a:lnTo>
                    <a:pt x="14480" y="17031"/>
                  </a:lnTo>
                  <a:lnTo>
                    <a:pt x="14480" y="16994"/>
                  </a:lnTo>
                  <a:lnTo>
                    <a:pt x="14492" y="17031"/>
                  </a:lnTo>
                  <a:lnTo>
                    <a:pt x="14492" y="16994"/>
                  </a:lnTo>
                  <a:lnTo>
                    <a:pt x="14504" y="17031"/>
                  </a:lnTo>
                  <a:lnTo>
                    <a:pt x="14504" y="16982"/>
                  </a:lnTo>
                  <a:lnTo>
                    <a:pt x="14516" y="17019"/>
                  </a:lnTo>
                  <a:lnTo>
                    <a:pt x="14516" y="16982"/>
                  </a:lnTo>
                  <a:lnTo>
                    <a:pt x="14528" y="17007"/>
                  </a:lnTo>
                  <a:lnTo>
                    <a:pt x="14528" y="16970"/>
                  </a:lnTo>
                  <a:lnTo>
                    <a:pt x="14541" y="17007"/>
                  </a:lnTo>
                  <a:lnTo>
                    <a:pt x="14541" y="16970"/>
                  </a:lnTo>
                  <a:lnTo>
                    <a:pt x="14553" y="17007"/>
                  </a:lnTo>
                  <a:lnTo>
                    <a:pt x="14553" y="16958"/>
                  </a:lnTo>
                  <a:lnTo>
                    <a:pt x="14565" y="16994"/>
                  </a:lnTo>
                  <a:lnTo>
                    <a:pt x="14565" y="16958"/>
                  </a:lnTo>
                  <a:lnTo>
                    <a:pt x="14577" y="16994"/>
                  </a:lnTo>
                  <a:lnTo>
                    <a:pt x="14577" y="16946"/>
                  </a:lnTo>
                  <a:lnTo>
                    <a:pt x="14589" y="16982"/>
                  </a:lnTo>
                  <a:lnTo>
                    <a:pt x="14589" y="16946"/>
                  </a:lnTo>
                  <a:lnTo>
                    <a:pt x="14601" y="16982"/>
                  </a:lnTo>
                  <a:lnTo>
                    <a:pt x="14601" y="16946"/>
                  </a:lnTo>
                  <a:lnTo>
                    <a:pt x="14613" y="16970"/>
                  </a:lnTo>
                  <a:lnTo>
                    <a:pt x="14613" y="16934"/>
                  </a:lnTo>
                  <a:lnTo>
                    <a:pt x="14625" y="16970"/>
                  </a:lnTo>
                  <a:lnTo>
                    <a:pt x="14625" y="16934"/>
                  </a:lnTo>
                  <a:lnTo>
                    <a:pt x="14637" y="16958"/>
                  </a:lnTo>
                  <a:lnTo>
                    <a:pt x="14637" y="16922"/>
                  </a:lnTo>
                  <a:lnTo>
                    <a:pt x="14649" y="16958"/>
                  </a:lnTo>
                  <a:lnTo>
                    <a:pt x="14649" y="16922"/>
                  </a:lnTo>
                  <a:lnTo>
                    <a:pt x="14661" y="16958"/>
                  </a:lnTo>
                  <a:lnTo>
                    <a:pt x="14661" y="16910"/>
                  </a:lnTo>
                  <a:lnTo>
                    <a:pt x="14673" y="16946"/>
                  </a:lnTo>
                  <a:lnTo>
                    <a:pt x="14673" y="16910"/>
                  </a:lnTo>
                  <a:lnTo>
                    <a:pt x="14686" y="16946"/>
                  </a:lnTo>
                  <a:lnTo>
                    <a:pt x="14686" y="16898"/>
                  </a:lnTo>
                  <a:lnTo>
                    <a:pt x="14698" y="16934"/>
                  </a:lnTo>
                  <a:lnTo>
                    <a:pt x="14698" y="16898"/>
                  </a:lnTo>
                  <a:lnTo>
                    <a:pt x="14710" y="16934"/>
                  </a:lnTo>
                  <a:lnTo>
                    <a:pt x="14710" y="16898"/>
                  </a:lnTo>
                  <a:lnTo>
                    <a:pt x="14722" y="16922"/>
                  </a:lnTo>
                  <a:lnTo>
                    <a:pt x="14722" y="0"/>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1858883" y="517228"/>
              <a:ext cx="1133755" cy="1722394"/>
            </a:xfrm>
            <a:custGeom>
              <a:rect b="b" l="l" r="r" t="t"/>
              <a:pathLst>
                <a:path extrusionOk="0" h="27306" w="17974">
                  <a:moveTo>
                    <a:pt x="1" y="1"/>
                  </a:moveTo>
                  <a:lnTo>
                    <a:pt x="1" y="14469"/>
                  </a:lnTo>
                  <a:lnTo>
                    <a:pt x="17103" y="24344"/>
                  </a:lnTo>
                  <a:lnTo>
                    <a:pt x="17974" y="27305"/>
                  </a:lnTo>
                  <a:lnTo>
                    <a:pt x="17974" y="1037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1885565" y="563779"/>
              <a:ext cx="1080391" cy="1474563"/>
            </a:xfrm>
            <a:custGeom>
              <a:rect b="b" l="l" r="r" t="t"/>
              <a:pathLst>
                <a:path extrusionOk="0" h="23377" w="17128">
                  <a:moveTo>
                    <a:pt x="1" y="0"/>
                  </a:moveTo>
                  <a:lnTo>
                    <a:pt x="1" y="13489"/>
                  </a:lnTo>
                  <a:lnTo>
                    <a:pt x="17043" y="23328"/>
                  </a:lnTo>
                  <a:lnTo>
                    <a:pt x="17116" y="23376"/>
                  </a:lnTo>
                  <a:lnTo>
                    <a:pt x="17128" y="987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1920636" y="695800"/>
              <a:ext cx="279118" cy="328003"/>
            </a:xfrm>
            <a:custGeom>
              <a:rect b="b" l="l" r="r" t="t"/>
              <a:pathLst>
                <a:path extrusionOk="0" h="5200" w="4425">
                  <a:moveTo>
                    <a:pt x="1315" y="0"/>
                  </a:moveTo>
                  <a:cubicBezTo>
                    <a:pt x="1129" y="0"/>
                    <a:pt x="954" y="43"/>
                    <a:pt x="798" y="131"/>
                  </a:cubicBezTo>
                  <a:cubicBezTo>
                    <a:pt x="1" y="590"/>
                    <a:pt x="1" y="2065"/>
                    <a:pt x="786" y="3419"/>
                  </a:cubicBezTo>
                  <a:cubicBezTo>
                    <a:pt x="1423" y="4509"/>
                    <a:pt x="2361" y="5199"/>
                    <a:pt x="3113" y="5199"/>
                  </a:cubicBezTo>
                  <a:cubicBezTo>
                    <a:pt x="3302" y="5199"/>
                    <a:pt x="3480" y="5155"/>
                    <a:pt x="3639" y="5063"/>
                  </a:cubicBezTo>
                  <a:cubicBezTo>
                    <a:pt x="4424" y="4615"/>
                    <a:pt x="4424" y="3141"/>
                    <a:pt x="3639" y="1775"/>
                  </a:cubicBezTo>
                  <a:cubicBezTo>
                    <a:pt x="3009" y="690"/>
                    <a:pt x="2068" y="0"/>
                    <a:pt x="13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1996138" y="768843"/>
              <a:ext cx="128867" cy="151764"/>
            </a:xfrm>
            <a:custGeom>
              <a:rect b="b" l="l" r="r" t="t"/>
              <a:pathLst>
                <a:path extrusionOk="0" h="2406" w="2043">
                  <a:moveTo>
                    <a:pt x="602" y="1"/>
                  </a:moveTo>
                  <a:cubicBezTo>
                    <a:pt x="515" y="1"/>
                    <a:pt x="435" y="20"/>
                    <a:pt x="363" y="61"/>
                  </a:cubicBezTo>
                  <a:cubicBezTo>
                    <a:pt x="0" y="279"/>
                    <a:pt x="0" y="955"/>
                    <a:pt x="363" y="1584"/>
                  </a:cubicBezTo>
                  <a:cubicBezTo>
                    <a:pt x="654" y="2088"/>
                    <a:pt x="1092" y="2405"/>
                    <a:pt x="1441" y="2405"/>
                  </a:cubicBezTo>
                  <a:cubicBezTo>
                    <a:pt x="1528" y="2405"/>
                    <a:pt x="1608" y="2386"/>
                    <a:pt x="1680" y="2345"/>
                  </a:cubicBezTo>
                  <a:cubicBezTo>
                    <a:pt x="2043" y="2128"/>
                    <a:pt x="2043" y="1451"/>
                    <a:pt x="1680" y="822"/>
                  </a:cubicBezTo>
                  <a:cubicBezTo>
                    <a:pt x="1389" y="318"/>
                    <a:pt x="95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1986235" y="922625"/>
              <a:ext cx="147917" cy="100924"/>
            </a:xfrm>
            <a:custGeom>
              <a:rect b="b" l="l" r="r" t="t"/>
              <a:pathLst>
                <a:path extrusionOk="0" h="1600" w="2345">
                  <a:moveTo>
                    <a:pt x="531" y="1"/>
                  </a:moveTo>
                  <a:cubicBezTo>
                    <a:pt x="320" y="1"/>
                    <a:pt x="139" y="77"/>
                    <a:pt x="0" y="222"/>
                  </a:cubicBezTo>
                  <a:cubicBezTo>
                    <a:pt x="314" y="669"/>
                    <a:pt x="713" y="1044"/>
                    <a:pt x="1172" y="1334"/>
                  </a:cubicBezTo>
                  <a:cubicBezTo>
                    <a:pt x="1495" y="1517"/>
                    <a:pt x="1792" y="1599"/>
                    <a:pt x="2056" y="1599"/>
                  </a:cubicBezTo>
                  <a:cubicBezTo>
                    <a:pt x="2157" y="1599"/>
                    <a:pt x="2254" y="1587"/>
                    <a:pt x="2345" y="1563"/>
                  </a:cubicBezTo>
                  <a:cubicBezTo>
                    <a:pt x="2103" y="1007"/>
                    <a:pt x="1692" y="524"/>
                    <a:pt x="1172" y="198"/>
                  </a:cubicBezTo>
                  <a:cubicBezTo>
                    <a:pt x="941" y="65"/>
                    <a:pt x="724" y="1"/>
                    <a:pt x="5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a:off x="2093718" y="723238"/>
              <a:ext cx="108304" cy="139464"/>
            </a:xfrm>
            <a:custGeom>
              <a:rect b="b" l="l" r="r" t="t"/>
              <a:pathLst>
                <a:path extrusionOk="0" h="2211" w="1717">
                  <a:moveTo>
                    <a:pt x="477" y="1"/>
                  </a:moveTo>
                  <a:cubicBezTo>
                    <a:pt x="195" y="1"/>
                    <a:pt x="0" y="229"/>
                    <a:pt x="0" y="615"/>
                  </a:cubicBezTo>
                  <a:cubicBezTo>
                    <a:pt x="37" y="1219"/>
                    <a:pt x="351" y="1763"/>
                    <a:pt x="858" y="2089"/>
                  </a:cubicBezTo>
                  <a:cubicBezTo>
                    <a:pt x="1001" y="2171"/>
                    <a:pt x="1133" y="2210"/>
                    <a:pt x="1250" y="2210"/>
                  </a:cubicBezTo>
                  <a:cubicBezTo>
                    <a:pt x="1530" y="2210"/>
                    <a:pt x="1717" y="1986"/>
                    <a:pt x="1717" y="1594"/>
                  </a:cubicBezTo>
                  <a:cubicBezTo>
                    <a:pt x="1680" y="1002"/>
                    <a:pt x="1366" y="446"/>
                    <a:pt x="858" y="119"/>
                  </a:cubicBezTo>
                  <a:cubicBezTo>
                    <a:pt x="722" y="39"/>
                    <a:pt x="592" y="1"/>
                    <a:pt x="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a:off x="2114281" y="753578"/>
              <a:ext cx="67934" cy="78595"/>
            </a:xfrm>
            <a:custGeom>
              <a:rect b="b" l="l" r="r" t="t"/>
              <a:pathLst>
                <a:path extrusionOk="0" h="1246" w="1077">
                  <a:moveTo>
                    <a:pt x="520" y="1"/>
                  </a:moveTo>
                  <a:lnTo>
                    <a:pt x="520" y="593"/>
                  </a:lnTo>
                  <a:lnTo>
                    <a:pt x="1" y="303"/>
                  </a:lnTo>
                  <a:lnTo>
                    <a:pt x="1" y="339"/>
                  </a:lnTo>
                  <a:lnTo>
                    <a:pt x="520" y="629"/>
                  </a:lnTo>
                  <a:lnTo>
                    <a:pt x="520" y="1234"/>
                  </a:lnTo>
                  <a:lnTo>
                    <a:pt x="557" y="1246"/>
                  </a:lnTo>
                  <a:lnTo>
                    <a:pt x="557" y="654"/>
                  </a:lnTo>
                  <a:lnTo>
                    <a:pt x="1076" y="956"/>
                  </a:lnTo>
                  <a:lnTo>
                    <a:pt x="1076" y="919"/>
                  </a:lnTo>
                  <a:lnTo>
                    <a:pt x="557" y="617"/>
                  </a:lnTo>
                  <a:lnTo>
                    <a:pt x="557" y="13"/>
                  </a:lnTo>
                  <a:lnTo>
                    <a:pt x="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2275127" y="881688"/>
              <a:ext cx="545999" cy="403381"/>
            </a:xfrm>
            <a:custGeom>
              <a:rect b="b" l="l" r="r" t="t"/>
              <a:pathLst>
                <a:path extrusionOk="0" h="6395" w="8656">
                  <a:moveTo>
                    <a:pt x="1" y="0"/>
                  </a:moveTo>
                  <a:lnTo>
                    <a:pt x="1" y="1390"/>
                  </a:lnTo>
                  <a:lnTo>
                    <a:pt x="8655" y="6394"/>
                  </a:lnTo>
                  <a:lnTo>
                    <a:pt x="8655" y="4992"/>
                  </a:lnTo>
                  <a:lnTo>
                    <a:pt x="1" y="0"/>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a:off x="2275127" y="1020457"/>
              <a:ext cx="654240" cy="451383"/>
            </a:xfrm>
            <a:custGeom>
              <a:rect b="b" l="l" r="r" t="t"/>
              <a:pathLst>
                <a:path extrusionOk="0" h="7156" w="10372">
                  <a:moveTo>
                    <a:pt x="1" y="0"/>
                  </a:moveTo>
                  <a:lnTo>
                    <a:pt x="1" y="1173"/>
                  </a:lnTo>
                  <a:lnTo>
                    <a:pt x="10371" y="7156"/>
                  </a:lnTo>
                  <a:lnTo>
                    <a:pt x="10371" y="5995"/>
                  </a:lnTo>
                  <a:lnTo>
                    <a:pt x="1" y="0"/>
                  </a:ln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a:off x="2116552" y="1243939"/>
              <a:ext cx="223484" cy="262844"/>
            </a:xfrm>
            <a:custGeom>
              <a:rect b="b" l="l" r="r" t="t"/>
              <a:pathLst>
                <a:path extrusionOk="0" h="4167" w="3543">
                  <a:moveTo>
                    <a:pt x="1047" y="1"/>
                  </a:moveTo>
                  <a:cubicBezTo>
                    <a:pt x="896" y="1"/>
                    <a:pt x="755" y="35"/>
                    <a:pt x="629" y="107"/>
                  </a:cubicBezTo>
                  <a:cubicBezTo>
                    <a:pt x="1" y="470"/>
                    <a:pt x="1" y="1655"/>
                    <a:pt x="629" y="2742"/>
                  </a:cubicBezTo>
                  <a:cubicBezTo>
                    <a:pt x="1133" y="3613"/>
                    <a:pt x="1891" y="4167"/>
                    <a:pt x="2496" y="4167"/>
                  </a:cubicBezTo>
                  <a:cubicBezTo>
                    <a:pt x="2647" y="4167"/>
                    <a:pt x="2788" y="4132"/>
                    <a:pt x="2914" y="4060"/>
                  </a:cubicBezTo>
                  <a:cubicBezTo>
                    <a:pt x="3542" y="3685"/>
                    <a:pt x="3542" y="2513"/>
                    <a:pt x="2914" y="1425"/>
                  </a:cubicBezTo>
                  <a:cubicBezTo>
                    <a:pt x="2411" y="554"/>
                    <a:pt x="1652" y="1"/>
                    <a:pt x="10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2169915" y="1329976"/>
              <a:ext cx="120541" cy="119027"/>
            </a:xfrm>
            <a:custGeom>
              <a:rect b="b" l="l" r="r" t="t"/>
              <a:pathLst>
                <a:path extrusionOk="0" h="1887" w="1911">
                  <a:moveTo>
                    <a:pt x="1657" y="1"/>
                  </a:moveTo>
                  <a:lnTo>
                    <a:pt x="762" y="1233"/>
                  </a:lnTo>
                  <a:lnTo>
                    <a:pt x="243" y="109"/>
                  </a:lnTo>
                  <a:lnTo>
                    <a:pt x="1" y="170"/>
                  </a:lnTo>
                  <a:lnTo>
                    <a:pt x="787" y="1886"/>
                  </a:lnTo>
                  <a:lnTo>
                    <a:pt x="1911" y="327"/>
                  </a:lnTo>
                  <a:lnTo>
                    <a:pt x="16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2520873" y="1470449"/>
              <a:ext cx="203425" cy="262718"/>
            </a:xfrm>
            <a:custGeom>
              <a:rect b="b" l="l" r="r" t="t"/>
              <a:pathLst>
                <a:path extrusionOk="0" h="4165" w="3225">
                  <a:moveTo>
                    <a:pt x="897" y="0"/>
                  </a:moveTo>
                  <a:cubicBezTo>
                    <a:pt x="366" y="0"/>
                    <a:pt x="0" y="425"/>
                    <a:pt x="9" y="1158"/>
                  </a:cubicBezTo>
                  <a:cubicBezTo>
                    <a:pt x="9" y="2185"/>
                    <a:pt x="734" y="3442"/>
                    <a:pt x="1629" y="3950"/>
                  </a:cubicBezTo>
                  <a:cubicBezTo>
                    <a:pt x="1882" y="4096"/>
                    <a:pt x="2121" y="4165"/>
                    <a:pt x="2334" y="4165"/>
                  </a:cubicBezTo>
                  <a:cubicBezTo>
                    <a:pt x="2862" y="4165"/>
                    <a:pt x="3224" y="3739"/>
                    <a:pt x="3224" y="3007"/>
                  </a:cubicBezTo>
                  <a:cubicBezTo>
                    <a:pt x="3224" y="1980"/>
                    <a:pt x="2499" y="723"/>
                    <a:pt x="1604" y="215"/>
                  </a:cubicBezTo>
                  <a:cubicBezTo>
                    <a:pt x="1351" y="69"/>
                    <a:pt x="1111" y="0"/>
                    <a:pt x="8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2566415" y="1502302"/>
              <a:ext cx="112846" cy="198253"/>
            </a:xfrm>
            <a:custGeom>
              <a:rect b="b" l="l" r="r" t="t"/>
              <a:pathLst>
                <a:path extrusionOk="0" h="3143" w="1789">
                  <a:moveTo>
                    <a:pt x="230" y="0"/>
                  </a:moveTo>
                  <a:lnTo>
                    <a:pt x="0" y="97"/>
                  </a:lnTo>
                  <a:lnTo>
                    <a:pt x="701" y="1463"/>
                  </a:lnTo>
                  <a:lnTo>
                    <a:pt x="0" y="2031"/>
                  </a:lnTo>
                  <a:lnTo>
                    <a:pt x="230" y="2381"/>
                  </a:lnTo>
                  <a:lnTo>
                    <a:pt x="895" y="1849"/>
                  </a:lnTo>
                  <a:lnTo>
                    <a:pt x="1559" y="3143"/>
                  </a:lnTo>
                  <a:lnTo>
                    <a:pt x="1789" y="3058"/>
                  </a:lnTo>
                  <a:lnTo>
                    <a:pt x="1088" y="1692"/>
                  </a:lnTo>
                  <a:lnTo>
                    <a:pt x="1789" y="1124"/>
                  </a:lnTo>
                  <a:lnTo>
                    <a:pt x="1559" y="762"/>
                  </a:lnTo>
                  <a:lnTo>
                    <a:pt x="895" y="1306"/>
                  </a:lnTo>
                  <a:lnTo>
                    <a:pt x="2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2631194" y="3404453"/>
              <a:ext cx="1810009" cy="1131484"/>
            </a:xfrm>
            <a:custGeom>
              <a:rect b="b" l="l" r="r" t="t"/>
              <a:pathLst>
                <a:path extrusionOk="0" h="17938" w="28695">
                  <a:moveTo>
                    <a:pt x="12619" y="1"/>
                  </a:moveTo>
                  <a:lnTo>
                    <a:pt x="8498" y="2334"/>
                  </a:lnTo>
                  <a:lnTo>
                    <a:pt x="10165" y="3458"/>
                  </a:lnTo>
                  <a:lnTo>
                    <a:pt x="0" y="9574"/>
                  </a:lnTo>
                  <a:lnTo>
                    <a:pt x="13949" y="17938"/>
                  </a:lnTo>
                  <a:lnTo>
                    <a:pt x="28695" y="8836"/>
                  </a:lnTo>
                  <a:lnTo>
                    <a:pt x="12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2569442" y="3048447"/>
              <a:ext cx="967546" cy="1220676"/>
            </a:xfrm>
            <a:custGeom>
              <a:rect b="b" l="l" r="r" t="t"/>
              <a:pathLst>
                <a:path extrusionOk="0" h="19352" w="15339">
                  <a:moveTo>
                    <a:pt x="15129" y="0"/>
                  </a:moveTo>
                  <a:cubicBezTo>
                    <a:pt x="15084" y="0"/>
                    <a:pt x="14996" y="69"/>
                    <a:pt x="14807" y="170"/>
                  </a:cubicBezTo>
                  <a:lnTo>
                    <a:pt x="9295" y="3300"/>
                  </a:lnTo>
                  <a:cubicBezTo>
                    <a:pt x="9235" y="3445"/>
                    <a:pt x="8691" y="3675"/>
                    <a:pt x="8497" y="3796"/>
                  </a:cubicBezTo>
                  <a:lnTo>
                    <a:pt x="6479" y="4956"/>
                  </a:lnTo>
                  <a:cubicBezTo>
                    <a:pt x="4823" y="5911"/>
                    <a:pt x="0" y="8667"/>
                    <a:pt x="0" y="8667"/>
                  </a:cubicBezTo>
                  <a:lnTo>
                    <a:pt x="25" y="10492"/>
                  </a:lnTo>
                  <a:cubicBezTo>
                    <a:pt x="25" y="10492"/>
                    <a:pt x="569" y="10806"/>
                    <a:pt x="798" y="10939"/>
                  </a:cubicBezTo>
                  <a:lnTo>
                    <a:pt x="2466" y="11906"/>
                  </a:lnTo>
                  <a:lnTo>
                    <a:pt x="7204" y="14638"/>
                  </a:lnTo>
                  <a:cubicBezTo>
                    <a:pt x="9875" y="16185"/>
                    <a:pt x="12667" y="17816"/>
                    <a:pt x="15339" y="19351"/>
                  </a:cubicBezTo>
                  <a:cubicBezTo>
                    <a:pt x="15339" y="15846"/>
                    <a:pt x="15194" y="12232"/>
                    <a:pt x="15194" y="8727"/>
                  </a:cubicBezTo>
                  <a:lnTo>
                    <a:pt x="15194" y="2079"/>
                  </a:lnTo>
                  <a:cubicBezTo>
                    <a:pt x="15194" y="1487"/>
                    <a:pt x="15266" y="846"/>
                    <a:pt x="15194" y="266"/>
                  </a:cubicBezTo>
                  <a:cubicBezTo>
                    <a:pt x="15175" y="75"/>
                    <a:pt x="15175" y="0"/>
                    <a:pt x="15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2"/>
            <p:cNvSpPr/>
            <p:nvPr/>
          </p:nvSpPr>
          <p:spPr>
            <a:xfrm>
              <a:off x="3198443" y="2786172"/>
              <a:ext cx="115180" cy="135743"/>
            </a:xfrm>
            <a:custGeom>
              <a:rect b="b" l="l" r="r" t="t"/>
              <a:pathLst>
                <a:path extrusionOk="0" h="2152" w="1826">
                  <a:moveTo>
                    <a:pt x="1825" y="0"/>
                  </a:moveTo>
                  <a:cubicBezTo>
                    <a:pt x="1825" y="0"/>
                    <a:pt x="617" y="726"/>
                    <a:pt x="0" y="1076"/>
                  </a:cubicBezTo>
                  <a:cubicBezTo>
                    <a:pt x="399" y="1306"/>
                    <a:pt x="1499" y="2152"/>
                    <a:pt x="1499" y="2152"/>
                  </a:cubicBezTo>
                  <a:lnTo>
                    <a:pt x="1825" y="1765"/>
                  </a:lnTo>
                  <a:lnTo>
                    <a:pt x="1825" y="0"/>
                  </a:lnTo>
                  <a:close/>
                </a:path>
              </a:pathLst>
            </a:custGeom>
            <a:solidFill>
              <a:srgbClr val="AA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2"/>
            <p:cNvSpPr/>
            <p:nvPr/>
          </p:nvSpPr>
          <p:spPr>
            <a:xfrm>
              <a:off x="2924690" y="2854800"/>
              <a:ext cx="601633" cy="401867"/>
            </a:xfrm>
            <a:custGeom>
              <a:rect b="b" l="l" r="r" t="t"/>
              <a:pathLst>
                <a:path extrusionOk="0" h="6371" w="9538">
                  <a:moveTo>
                    <a:pt x="4340" y="0"/>
                  </a:moveTo>
                  <a:cubicBezTo>
                    <a:pt x="4340" y="0"/>
                    <a:pt x="4292" y="24"/>
                    <a:pt x="3917" y="242"/>
                  </a:cubicBezTo>
                  <a:cubicBezTo>
                    <a:pt x="2769" y="895"/>
                    <a:pt x="13" y="2466"/>
                    <a:pt x="13" y="2466"/>
                  </a:cubicBezTo>
                  <a:lnTo>
                    <a:pt x="1" y="4206"/>
                  </a:lnTo>
                  <a:lnTo>
                    <a:pt x="3663" y="6370"/>
                  </a:lnTo>
                  <a:lnTo>
                    <a:pt x="4558" y="5862"/>
                  </a:lnTo>
                  <a:lnTo>
                    <a:pt x="6540" y="4726"/>
                  </a:lnTo>
                  <a:lnTo>
                    <a:pt x="9537" y="3022"/>
                  </a:lnTo>
                  <a:lnTo>
                    <a:pt x="5984" y="979"/>
                  </a:lnTo>
                  <a:lnTo>
                    <a:pt x="43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3527767" y="3046176"/>
              <a:ext cx="965275" cy="1221433"/>
            </a:xfrm>
            <a:custGeom>
              <a:rect b="b" l="l" r="r" t="t"/>
              <a:pathLst>
                <a:path extrusionOk="0" h="19364" w="15303">
                  <a:moveTo>
                    <a:pt x="1" y="0"/>
                  </a:moveTo>
                  <a:lnTo>
                    <a:pt x="1" y="9875"/>
                  </a:lnTo>
                  <a:cubicBezTo>
                    <a:pt x="1" y="12075"/>
                    <a:pt x="134" y="17562"/>
                    <a:pt x="134" y="17562"/>
                  </a:cubicBezTo>
                  <a:lnTo>
                    <a:pt x="134" y="19363"/>
                  </a:lnTo>
                  <a:lnTo>
                    <a:pt x="15290" y="10612"/>
                  </a:lnTo>
                  <a:lnTo>
                    <a:pt x="15303" y="881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2600728" y="3518812"/>
              <a:ext cx="1069668" cy="617655"/>
            </a:xfrm>
            <a:custGeom>
              <a:rect b="b" l="l" r="r" t="t"/>
              <a:pathLst>
                <a:path extrusionOk="0" h="9792" w="16958">
                  <a:moveTo>
                    <a:pt x="2115" y="1"/>
                  </a:moveTo>
                  <a:lnTo>
                    <a:pt x="0" y="1222"/>
                  </a:lnTo>
                  <a:lnTo>
                    <a:pt x="14831" y="9791"/>
                  </a:lnTo>
                  <a:lnTo>
                    <a:pt x="16958" y="8558"/>
                  </a:lnTo>
                  <a:lnTo>
                    <a:pt x="21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2568685" y="2785415"/>
              <a:ext cx="1924368" cy="1369349"/>
            </a:xfrm>
            <a:custGeom>
              <a:rect b="b" l="l" r="r" t="t"/>
              <a:pathLst>
                <a:path extrusionOk="0" h="21709" w="30508">
                  <a:moveTo>
                    <a:pt x="10915" y="6842"/>
                  </a:moveTo>
                  <a:lnTo>
                    <a:pt x="25757" y="15411"/>
                  </a:lnTo>
                  <a:lnTo>
                    <a:pt x="17720" y="20040"/>
                  </a:lnTo>
                  <a:lnTo>
                    <a:pt x="2877" y="11483"/>
                  </a:lnTo>
                  <a:lnTo>
                    <a:pt x="10915" y="6842"/>
                  </a:lnTo>
                  <a:close/>
                  <a:moveTo>
                    <a:pt x="2623" y="11628"/>
                  </a:moveTo>
                  <a:lnTo>
                    <a:pt x="17454" y="20185"/>
                  </a:lnTo>
                  <a:lnTo>
                    <a:pt x="15339" y="21418"/>
                  </a:lnTo>
                  <a:lnTo>
                    <a:pt x="508" y="12849"/>
                  </a:lnTo>
                  <a:lnTo>
                    <a:pt x="2623" y="11628"/>
                  </a:lnTo>
                  <a:close/>
                  <a:moveTo>
                    <a:pt x="11833" y="0"/>
                  </a:moveTo>
                  <a:lnTo>
                    <a:pt x="5657" y="3566"/>
                  </a:lnTo>
                  <a:lnTo>
                    <a:pt x="10866" y="6576"/>
                  </a:lnTo>
                  <a:lnTo>
                    <a:pt x="0" y="12849"/>
                  </a:lnTo>
                  <a:lnTo>
                    <a:pt x="15339" y="21708"/>
                  </a:lnTo>
                  <a:lnTo>
                    <a:pt x="30508" y="12945"/>
                  </a:lnTo>
                  <a:lnTo>
                    <a:pt x="10758" y="1535"/>
                  </a:lnTo>
                  <a:lnTo>
                    <a:pt x="118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3078724" y="2959508"/>
              <a:ext cx="221150" cy="124452"/>
            </a:xfrm>
            <a:custGeom>
              <a:rect b="b" l="l" r="r" t="t"/>
              <a:pathLst>
                <a:path extrusionOk="0" h="1973" w="3506">
                  <a:moveTo>
                    <a:pt x="2805" y="57"/>
                  </a:moveTo>
                  <a:cubicBezTo>
                    <a:pt x="2850" y="57"/>
                    <a:pt x="2895" y="69"/>
                    <a:pt x="2938" y="93"/>
                  </a:cubicBezTo>
                  <a:cubicBezTo>
                    <a:pt x="3034" y="129"/>
                    <a:pt x="3083" y="190"/>
                    <a:pt x="3034" y="226"/>
                  </a:cubicBezTo>
                  <a:lnTo>
                    <a:pt x="3010" y="238"/>
                  </a:lnTo>
                  <a:cubicBezTo>
                    <a:pt x="2986" y="226"/>
                    <a:pt x="2962" y="214"/>
                    <a:pt x="2925" y="190"/>
                  </a:cubicBezTo>
                  <a:cubicBezTo>
                    <a:pt x="2841" y="153"/>
                    <a:pt x="2756" y="129"/>
                    <a:pt x="2672" y="105"/>
                  </a:cubicBezTo>
                  <a:cubicBezTo>
                    <a:pt x="2672" y="105"/>
                    <a:pt x="2672" y="93"/>
                    <a:pt x="2672" y="93"/>
                  </a:cubicBezTo>
                  <a:cubicBezTo>
                    <a:pt x="2714" y="69"/>
                    <a:pt x="2759" y="57"/>
                    <a:pt x="2805" y="57"/>
                  </a:cubicBezTo>
                  <a:close/>
                  <a:moveTo>
                    <a:pt x="254" y="1181"/>
                  </a:moveTo>
                  <a:cubicBezTo>
                    <a:pt x="315" y="1205"/>
                    <a:pt x="375" y="1229"/>
                    <a:pt x="423" y="1253"/>
                  </a:cubicBezTo>
                  <a:lnTo>
                    <a:pt x="907" y="1447"/>
                  </a:lnTo>
                  <a:cubicBezTo>
                    <a:pt x="844" y="1462"/>
                    <a:pt x="778" y="1471"/>
                    <a:pt x="712" y="1471"/>
                  </a:cubicBezTo>
                  <a:cubicBezTo>
                    <a:pt x="627" y="1471"/>
                    <a:pt x="541" y="1456"/>
                    <a:pt x="460" y="1422"/>
                  </a:cubicBezTo>
                  <a:cubicBezTo>
                    <a:pt x="303" y="1362"/>
                    <a:pt x="218" y="1265"/>
                    <a:pt x="254" y="1181"/>
                  </a:cubicBezTo>
                  <a:close/>
                  <a:moveTo>
                    <a:pt x="2179" y="96"/>
                  </a:moveTo>
                  <a:cubicBezTo>
                    <a:pt x="2391" y="96"/>
                    <a:pt x="2601" y="128"/>
                    <a:pt x="2805" y="202"/>
                  </a:cubicBezTo>
                  <a:lnTo>
                    <a:pt x="2865" y="226"/>
                  </a:lnTo>
                  <a:cubicBezTo>
                    <a:pt x="3336" y="443"/>
                    <a:pt x="3433" y="830"/>
                    <a:pt x="3095" y="1132"/>
                  </a:cubicBezTo>
                  <a:lnTo>
                    <a:pt x="2925" y="1277"/>
                  </a:lnTo>
                  <a:cubicBezTo>
                    <a:pt x="2817" y="1362"/>
                    <a:pt x="2768" y="1507"/>
                    <a:pt x="2805" y="1640"/>
                  </a:cubicBezTo>
                  <a:cubicBezTo>
                    <a:pt x="2817" y="1737"/>
                    <a:pt x="2805" y="1773"/>
                    <a:pt x="2720" y="1858"/>
                  </a:cubicBezTo>
                  <a:cubicBezTo>
                    <a:pt x="2663" y="1903"/>
                    <a:pt x="2590" y="1927"/>
                    <a:pt x="2496" y="1927"/>
                  </a:cubicBezTo>
                  <a:cubicBezTo>
                    <a:pt x="2392" y="1927"/>
                    <a:pt x="2263" y="1897"/>
                    <a:pt x="2104" y="1833"/>
                  </a:cubicBezTo>
                  <a:lnTo>
                    <a:pt x="2091" y="1833"/>
                  </a:lnTo>
                  <a:lnTo>
                    <a:pt x="1064" y="1434"/>
                  </a:lnTo>
                  <a:lnTo>
                    <a:pt x="484" y="1205"/>
                  </a:lnTo>
                  <a:cubicBezTo>
                    <a:pt x="411" y="1181"/>
                    <a:pt x="339" y="1144"/>
                    <a:pt x="278" y="1108"/>
                  </a:cubicBezTo>
                  <a:lnTo>
                    <a:pt x="242" y="1096"/>
                  </a:lnTo>
                  <a:cubicBezTo>
                    <a:pt x="145" y="1024"/>
                    <a:pt x="121" y="963"/>
                    <a:pt x="206" y="891"/>
                  </a:cubicBezTo>
                  <a:cubicBezTo>
                    <a:pt x="303" y="806"/>
                    <a:pt x="423" y="758"/>
                    <a:pt x="544" y="746"/>
                  </a:cubicBezTo>
                  <a:cubicBezTo>
                    <a:pt x="726" y="709"/>
                    <a:pt x="895" y="649"/>
                    <a:pt x="1040" y="552"/>
                  </a:cubicBezTo>
                  <a:lnTo>
                    <a:pt x="1233" y="383"/>
                  </a:lnTo>
                  <a:cubicBezTo>
                    <a:pt x="1451" y="214"/>
                    <a:pt x="1717" y="117"/>
                    <a:pt x="1983" y="105"/>
                  </a:cubicBezTo>
                  <a:cubicBezTo>
                    <a:pt x="2048" y="99"/>
                    <a:pt x="2114" y="96"/>
                    <a:pt x="2179" y="96"/>
                  </a:cubicBezTo>
                  <a:close/>
                  <a:moveTo>
                    <a:pt x="2802" y="1"/>
                  </a:moveTo>
                  <a:cubicBezTo>
                    <a:pt x="2732" y="1"/>
                    <a:pt x="2662" y="19"/>
                    <a:pt x="2599" y="57"/>
                  </a:cubicBezTo>
                  <a:cubicBezTo>
                    <a:pt x="2587" y="69"/>
                    <a:pt x="2575" y="69"/>
                    <a:pt x="2575" y="81"/>
                  </a:cubicBezTo>
                  <a:cubicBezTo>
                    <a:pt x="2450" y="57"/>
                    <a:pt x="2320" y="44"/>
                    <a:pt x="2188" y="44"/>
                  </a:cubicBezTo>
                  <a:cubicBezTo>
                    <a:pt x="2116" y="44"/>
                    <a:pt x="2043" y="48"/>
                    <a:pt x="1971" y="57"/>
                  </a:cubicBezTo>
                  <a:cubicBezTo>
                    <a:pt x="1668" y="69"/>
                    <a:pt x="1390" y="177"/>
                    <a:pt x="1149" y="359"/>
                  </a:cubicBezTo>
                  <a:lnTo>
                    <a:pt x="967" y="516"/>
                  </a:lnTo>
                  <a:cubicBezTo>
                    <a:pt x="822" y="600"/>
                    <a:pt x="665" y="661"/>
                    <a:pt x="496" y="697"/>
                  </a:cubicBezTo>
                  <a:cubicBezTo>
                    <a:pt x="363" y="709"/>
                    <a:pt x="230" y="770"/>
                    <a:pt x="133" y="854"/>
                  </a:cubicBezTo>
                  <a:cubicBezTo>
                    <a:pt x="0" y="963"/>
                    <a:pt x="73" y="1060"/>
                    <a:pt x="182" y="1132"/>
                  </a:cubicBezTo>
                  <a:cubicBezTo>
                    <a:pt x="109" y="1253"/>
                    <a:pt x="194" y="1386"/>
                    <a:pt x="399" y="1471"/>
                  </a:cubicBezTo>
                  <a:cubicBezTo>
                    <a:pt x="496" y="1507"/>
                    <a:pt x="596" y="1525"/>
                    <a:pt x="695" y="1525"/>
                  </a:cubicBezTo>
                  <a:cubicBezTo>
                    <a:pt x="795" y="1525"/>
                    <a:pt x="895" y="1507"/>
                    <a:pt x="992" y="1471"/>
                  </a:cubicBezTo>
                  <a:lnTo>
                    <a:pt x="2043" y="1870"/>
                  </a:lnTo>
                  <a:cubicBezTo>
                    <a:pt x="2126" y="1900"/>
                    <a:pt x="2313" y="1973"/>
                    <a:pt x="2498" y="1973"/>
                  </a:cubicBezTo>
                  <a:cubicBezTo>
                    <a:pt x="2609" y="1973"/>
                    <a:pt x="2719" y="1947"/>
                    <a:pt x="2805" y="1870"/>
                  </a:cubicBezTo>
                  <a:cubicBezTo>
                    <a:pt x="2889" y="1821"/>
                    <a:pt x="2925" y="1725"/>
                    <a:pt x="2901" y="1628"/>
                  </a:cubicBezTo>
                  <a:cubicBezTo>
                    <a:pt x="2877" y="1507"/>
                    <a:pt x="2913" y="1386"/>
                    <a:pt x="3010" y="1302"/>
                  </a:cubicBezTo>
                  <a:lnTo>
                    <a:pt x="3179" y="1169"/>
                  </a:lnTo>
                  <a:cubicBezTo>
                    <a:pt x="3506" y="878"/>
                    <a:pt x="3457" y="516"/>
                    <a:pt x="3083" y="274"/>
                  </a:cubicBezTo>
                  <a:lnTo>
                    <a:pt x="3107" y="262"/>
                  </a:lnTo>
                  <a:cubicBezTo>
                    <a:pt x="3191" y="190"/>
                    <a:pt x="3131" y="93"/>
                    <a:pt x="2986" y="44"/>
                  </a:cubicBezTo>
                  <a:cubicBezTo>
                    <a:pt x="2928" y="16"/>
                    <a:pt x="2865" y="1"/>
                    <a:pt x="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p:cNvSpPr/>
            <p:nvPr/>
          </p:nvSpPr>
          <p:spPr>
            <a:xfrm>
              <a:off x="3247958" y="2982090"/>
              <a:ext cx="115936" cy="67178"/>
            </a:xfrm>
            <a:custGeom>
              <a:rect b="b" l="l" r="r" t="t"/>
              <a:pathLst>
                <a:path extrusionOk="0" h="1065" w="1838">
                  <a:moveTo>
                    <a:pt x="919" y="1"/>
                  </a:moveTo>
                  <a:cubicBezTo>
                    <a:pt x="412" y="1"/>
                    <a:pt x="1" y="230"/>
                    <a:pt x="1" y="533"/>
                  </a:cubicBezTo>
                  <a:cubicBezTo>
                    <a:pt x="1" y="823"/>
                    <a:pt x="412" y="1064"/>
                    <a:pt x="919" y="1064"/>
                  </a:cubicBezTo>
                  <a:cubicBezTo>
                    <a:pt x="1427" y="1064"/>
                    <a:pt x="1838" y="823"/>
                    <a:pt x="1838" y="533"/>
                  </a:cubicBezTo>
                  <a:cubicBezTo>
                    <a:pt x="1838" y="230"/>
                    <a:pt x="1427" y="1"/>
                    <a:pt x="919"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3263980" y="2992750"/>
              <a:ext cx="54184" cy="35954"/>
            </a:xfrm>
            <a:custGeom>
              <a:rect b="b" l="l" r="r" t="t"/>
              <a:pathLst>
                <a:path extrusionOk="0" h="570" w="859">
                  <a:moveTo>
                    <a:pt x="593" y="1"/>
                  </a:moveTo>
                  <a:lnTo>
                    <a:pt x="508" y="49"/>
                  </a:lnTo>
                  <a:lnTo>
                    <a:pt x="689" y="110"/>
                  </a:lnTo>
                  <a:lnTo>
                    <a:pt x="206" y="400"/>
                  </a:lnTo>
                  <a:lnTo>
                    <a:pt x="73" y="315"/>
                  </a:lnTo>
                  <a:lnTo>
                    <a:pt x="1" y="351"/>
                  </a:lnTo>
                  <a:lnTo>
                    <a:pt x="363" y="569"/>
                  </a:lnTo>
                  <a:lnTo>
                    <a:pt x="436" y="521"/>
                  </a:lnTo>
                  <a:lnTo>
                    <a:pt x="291" y="448"/>
                  </a:lnTo>
                  <a:lnTo>
                    <a:pt x="859" y="122"/>
                  </a:lnTo>
                  <a:lnTo>
                    <a:pt x="774" y="73"/>
                  </a:lnTo>
                  <a:lnTo>
                    <a:pt x="593"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3296023" y="3011862"/>
              <a:ext cx="59482" cy="36648"/>
            </a:xfrm>
            <a:custGeom>
              <a:rect b="b" l="l" r="r" t="t"/>
              <a:pathLst>
                <a:path extrusionOk="0" h="581" w="943">
                  <a:moveTo>
                    <a:pt x="605" y="0"/>
                  </a:moveTo>
                  <a:lnTo>
                    <a:pt x="520" y="48"/>
                  </a:lnTo>
                  <a:cubicBezTo>
                    <a:pt x="568" y="61"/>
                    <a:pt x="617" y="73"/>
                    <a:pt x="653" y="85"/>
                  </a:cubicBezTo>
                  <a:cubicBezTo>
                    <a:pt x="701" y="97"/>
                    <a:pt x="725" y="109"/>
                    <a:pt x="762" y="121"/>
                  </a:cubicBezTo>
                  <a:cubicBezTo>
                    <a:pt x="798" y="145"/>
                    <a:pt x="810" y="169"/>
                    <a:pt x="822" y="194"/>
                  </a:cubicBezTo>
                  <a:cubicBezTo>
                    <a:pt x="822" y="218"/>
                    <a:pt x="810" y="242"/>
                    <a:pt x="774" y="266"/>
                  </a:cubicBezTo>
                  <a:cubicBezTo>
                    <a:pt x="750" y="278"/>
                    <a:pt x="725" y="278"/>
                    <a:pt x="689" y="290"/>
                  </a:cubicBezTo>
                  <a:cubicBezTo>
                    <a:pt x="665" y="290"/>
                    <a:pt x="617" y="302"/>
                    <a:pt x="556" y="302"/>
                  </a:cubicBezTo>
                  <a:lnTo>
                    <a:pt x="73" y="302"/>
                  </a:lnTo>
                  <a:lnTo>
                    <a:pt x="0" y="351"/>
                  </a:lnTo>
                  <a:lnTo>
                    <a:pt x="399" y="580"/>
                  </a:lnTo>
                  <a:lnTo>
                    <a:pt x="472" y="532"/>
                  </a:lnTo>
                  <a:lnTo>
                    <a:pt x="169" y="363"/>
                  </a:lnTo>
                  <a:lnTo>
                    <a:pt x="641" y="363"/>
                  </a:lnTo>
                  <a:cubicBezTo>
                    <a:pt x="701" y="351"/>
                    <a:pt x="737" y="351"/>
                    <a:pt x="774" y="339"/>
                  </a:cubicBezTo>
                  <a:cubicBezTo>
                    <a:pt x="810" y="339"/>
                    <a:pt x="834" y="326"/>
                    <a:pt x="858" y="302"/>
                  </a:cubicBezTo>
                  <a:cubicBezTo>
                    <a:pt x="919" y="278"/>
                    <a:pt x="943" y="242"/>
                    <a:pt x="931" y="194"/>
                  </a:cubicBezTo>
                  <a:cubicBezTo>
                    <a:pt x="931" y="157"/>
                    <a:pt x="895" y="121"/>
                    <a:pt x="834" y="85"/>
                  </a:cubicBezTo>
                  <a:cubicBezTo>
                    <a:pt x="798" y="61"/>
                    <a:pt x="774" y="48"/>
                    <a:pt x="737" y="36"/>
                  </a:cubicBezTo>
                  <a:cubicBezTo>
                    <a:pt x="701" y="24"/>
                    <a:pt x="653" y="12"/>
                    <a:pt x="60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3428673" y="3086545"/>
              <a:ext cx="618349" cy="356892"/>
            </a:xfrm>
            <a:custGeom>
              <a:rect b="b" l="l" r="r" t="t"/>
              <a:pathLst>
                <a:path extrusionOk="0" h="5658" w="9803">
                  <a:moveTo>
                    <a:pt x="1028" y="1"/>
                  </a:moveTo>
                  <a:lnTo>
                    <a:pt x="0" y="593"/>
                  </a:lnTo>
                  <a:lnTo>
                    <a:pt x="8775" y="5657"/>
                  </a:lnTo>
                  <a:lnTo>
                    <a:pt x="9803" y="5065"/>
                  </a:lnTo>
                  <a:lnTo>
                    <a:pt x="1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3332607" y="3146027"/>
              <a:ext cx="846311" cy="488788"/>
            </a:xfrm>
            <a:custGeom>
              <a:rect b="b" l="l" r="r" t="t"/>
              <a:pathLst>
                <a:path extrusionOk="0" h="7749" w="13417">
                  <a:moveTo>
                    <a:pt x="907" y="0"/>
                  </a:moveTo>
                  <a:lnTo>
                    <a:pt x="0" y="532"/>
                  </a:lnTo>
                  <a:lnTo>
                    <a:pt x="12510" y="7748"/>
                  </a:lnTo>
                  <a:lnTo>
                    <a:pt x="13417" y="7228"/>
                  </a:lnTo>
                  <a:lnTo>
                    <a:pt x="9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2750157" y="3216168"/>
              <a:ext cx="1443276" cy="833380"/>
            </a:xfrm>
            <a:custGeom>
              <a:rect b="b" l="l" r="r" t="t"/>
              <a:pathLst>
                <a:path extrusionOk="0" h="13212" w="22881">
                  <a:moveTo>
                    <a:pt x="8038" y="0"/>
                  </a:moveTo>
                  <a:lnTo>
                    <a:pt x="0" y="4642"/>
                  </a:lnTo>
                  <a:lnTo>
                    <a:pt x="14843" y="13211"/>
                  </a:lnTo>
                  <a:lnTo>
                    <a:pt x="22880" y="8570"/>
                  </a:lnTo>
                  <a:lnTo>
                    <a:pt x="8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2"/>
            <p:cNvSpPr/>
            <p:nvPr/>
          </p:nvSpPr>
          <p:spPr>
            <a:xfrm>
              <a:off x="2771477" y="3491374"/>
              <a:ext cx="1176458" cy="417888"/>
            </a:xfrm>
            <a:custGeom>
              <a:rect b="b" l="l" r="r" t="t"/>
              <a:pathLst>
                <a:path extrusionOk="0" h="6625" w="18651">
                  <a:moveTo>
                    <a:pt x="25" y="1"/>
                  </a:moveTo>
                  <a:lnTo>
                    <a:pt x="0" y="73"/>
                  </a:lnTo>
                  <a:lnTo>
                    <a:pt x="10456" y="1403"/>
                  </a:lnTo>
                  <a:lnTo>
                    <a:pt x="10456" y="4920"/>
                  </a:lnTo>
                  <a:lnTo>
                    <a:pt x="10576" y="4920"/>
                  </a:lnTo>
                  <a:lnTo>
                    <a:pt x="10576" y="3711"/>
                  </a:lnTo>
                  <a:lnTo>
                    <a:pt x="18167" y="4437"/>
                  </a:lnTo>
                  <a:lnTo>
                    <a:pt x="18530" y="6624"/>
                  </a:lnTo>
                  <a:lnTo>
                    <a:pt x="18650" y="6612"/>
                  </a:lnTo>
                  <a:lnTo>
                    <a:pt x="18276" y="4376"/>
                  </a:lnTo>
                  <a:lnTo>
                    <a:pt x="10576" y="3651"/>
                  </a:lnTo>
                  <a:lnTo>
                    <a:pt x="10576" y="1342"/>
                  </a:lnTo>
                  <a:lnTo>
                    <a:pt x="25" y="1"/>
                  </a:lnTo>
                  <a:close/>
                </a:path>
              </a:pathLst>
            </a:custGeom>
            <a:solidFill>
              <a:srgbClr val="2C4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2"/>
            <p:cNvSpPr/>
            <p:nvPr/>
          </p:nvSpPr>
          <p:spPr>
            <a:xfrm>
              <a:off x="3206012" y="3352226"/>
              <a:ext cx="133535" cy="69638"/>
            </a:xfrm>
            <a:custGeom>
              <a:rect b="b" l="l" r="r" t="t"/>
              <a:pathLst>
                <a:path extrusionOk="0" h="1104" w="2117">
                  <a:moveTo>
                    <a:pt x="1059" y="67"/>
                  </a:moveTo>
                  <a:cubicBezTo>
                    <a:pt x="1264" y="67"/>
                    <a:pt x="1469" y="116"/>
                    <a:pt x="1657" y="212"/>
                  </a:cubicBezTo>
                  <a:cubicBezTo>
                    <a:pt x="1983" y="394"/>
                    <a:pt x="1983" y="708"/>
                    <a:pt x="1657" y="901"/>
                  </a:cubicBezTo>
                  <a:cubicBezTo>
                    <a:pt x="1469" y="992"/>
                    <a:pt x="1264" y="1037"/>
                    <a:pt x="1059" y="1037"/>
                  </a:cubicBezTo>
                  <a:cubicBezTo>
                    <a:pt x="853" y="1037"/>
                    <a:pt x="648" y="992"/>
                    <a:pt x="460" y="901"/>
                  </a:cubicBezTo>
                  <a:cubicBezTo>
                    <a:pt x="134" y="708"/>
                    <a:pt x="134" y="394"/>
                    <a:pt x="460" y="212"/>
                  </a:cubicBezTo>
                  <a:cubicBezTo>
                    <a:pt x="648" y="116"/>
                    <a:pt x="853" y="67"/>
                    <a:pt x="1059" y="67"/>
                  </a:cubicBezTo>
                  <a:close/>
                  <a:moveTo>
                    <a:pt x="1059" y="1"/>
                  </a:moveTo>
                  <a:cubicBezTo>
                    <a:pt x="826" y="1"/>
                    <a:pt x="593" y="55"/>
                    <a:pt x="376" y="164"/>
                  </a:cubicBezTo>
                  <a:cubicBezTo>
                    <a:pt x="1" y="382"/>
                    <a:pt x="1" y="732"/>
                    <a:pt x="376" y="950"/>
                  </a:cubicBezTo>
                  <a:cubicBezTo>
                    <a:pt x="593" y="1052"/>
                    <a:pt x="826" y="1104"/>
                    <a:pt x="1059" y="1104"/>
                  </a:cubicBezTo>
                  <a:cubicBezTo>
                    <a:pt x="1291" y="1104"/>
                    <a:pt x="1524" y="1052"/>
                    <a:pt x="1741" y="950"/>
                  </a:cubicBezTo>
                  <a:cubicBezTo>
                    <a:pt x="2116" y="732"/>
                    <a:pt x="2116" y="382"/>
                    <a:pt x="1741" y="164"/>
                  </a:cubicBezTo>
                  <a:cubicBezTo>
                    <a:pt x="1524" y="55"/>
                    <a:pt x="1291" y="1"/>
                    <a:pt x="1059" y="1"/>
                  </a:cubicBezTo>
                  <a:close/>
                </a:path>
              </a:pathLst>
            </a:custGeom>
            <a:solidFill>
              <a:srgbClr val="2C4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p:cNvSpPr/>
            <p:nvPr/>
          </p:nvSpPr>
          <p:spPr>
            <a:xfrm>
              <a:off x="3070334" y="3764308"/>
              <a:ext cx="541394" cy="311918"/>
            </a:xfrm>
            <a:custGeom>
              <a:rect b="b" l="l" r="r" t="t"/>
              <a:pathLst>
                <a:path extrusionOk="0" h="4945" w="8583">
                  <a:moveTo>
                    <a:pt x="883" y="1"/>
                  </a:moveTo>
                  <a:lnTo>
                    <a:pt x="0" y="509"/>
                  </a:lnTo>
                  <a:lnTo>
                    <a:pt x="7700" y="4944"/>
                  </a:lnTo>
                  <a:lnTo>
                    <a:pt x="8582" y="4449"/>
                  </a:lnTo>
                  <a:lnTo>
                    <a:pt x="8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p:nvPr/>
          </p:nvSpPr>
          <p:spPr>
            <a:xfrm>
              <a:off x="2649487" y="3589711"/>
              <a:ext cx="889014" cy="513955"/>
            </a:xfrm>
            <a:custGeom>
              <a:rect b="b" l="l" r="r" t="t"/>
              <a:pathLst>
                <a:path extrusionOk="0" h="8148" w="14094">
                  <a:moveTo>
                    <a:pt x="279" y="1"/>
                  </a:moveTo>
                  <a:lnTo>
                    <a:pt x="1" y="170"/>
                  </a:lnTo>
                  <a:lnTo>
                    <a:pt x="13804" y="8148"/>
                  </a:lnTo>
                  <a:lnTo>
                    <a:pt x="14094" y="7978"/>
                  </a:lnTo>
                  <a:lnTo>
                    <a:pt x="2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2"/>
            <p:cNvSpPr/>
            <p:nvPr/>
          </p:nvSpPr>
          <p:spPr>
            <a:xfrm>
              <a:off x="2833986" y="3630963"/>
              <a:ext cx="107547" cy="56328"/>
            </a:xfrm>
            <a:custGeom>
              <a:rect b="b" l="l" r="r" t="t"/>
              <a:pathLst>
                <a:path extrusionOk="0" h="893" w="1705">
                  <a:moveTo>
                    <a:pt x="859" y="1"/>
                  </a:moveTo>
                  <a:cubicBezTo>
                    <a:pt x="663" y="1"/>
                    <a:pt x="469" y="49"/>
                    <a:pt x="291" y="145"/>
                  </a:cubicBezTo>
                  <a:cubicBezTo>
                    <a:pt x="1" y="326"/>
                    <a:pt x="13" y="604"/>
                    <a:pt x="327" y="773"/>
                  </a:cubicBezTo>
                  <a:cubicBezTo>
                    <a:pt x="487" y="853"/>
                    <a:pt x="664" y="893"/>
                    <a:pt x="842" y="893"/>
                  </a:cubicBezTo>
                  <a:cubicBezTo>
                    <a:pt x="1039" y="893"/>
                    <a:pt x="1237" y="844"/>
                    <a:pt x="1415" y="749"/>
                  </a:cubicBezTo>
                  <a:cubicBezTo>
                    <a:pt x="1705" y="568"/>
                    <a:pt x="1681" y="290"/>
                    <a:pt x="1378" y="121"/>
                  </a:cubicBezTo>
                  <a:cubicBezTo>
                    <a:pt x="1212" y="40"/>
                    <a:pt x="1035" y="1"/>
                    <a:pt x="859" y="1"/>
                  </a:cubicBezTo>
                  <a:close/>
                </a:path>
              </a:pathLst>
            </a:custGeom>
            <a:solidFill>
              <a:srgbClr val="FDE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2"/>
            <p:cNvSpPr/>
            <p:nvPr/>
          </p:nvSpPr>
          <p:spPr>
            <a:xfrm>
              <a:off x="2850008" y="3640803"/>
              <a:ext cx="70962" cy="37720"/>
            </a:xfrm>
            <a:custGeom>
              <a:rect b="b" l="l" r="r" t="t"/>
              <a:pathLst>
                <a:path extrusionOk="0" h="598" w="1125">
                  <a:moveTo>
                    <a:pt x="278" y="1"/>
                  </a:moveTo>
                  <a:cubicBezTo>
                    <a:pt x="254" y="13"/>
                    <a:pt x="242" y="25"/>
                    <a:pt x="218" y="37"/>
                  </a:cubicBezTo>
                  <a:cubicBezTo>
                    <a:pt x="0" y="170"/>
                    <a:pt x="25" y="375"/>
                    <a:pt x="254" y="508"/>
                  </a:cubicBezTo>
                  <a:cubicBezTo>
                    <a:pt x="378" y="567"/>
                    <a:pt x="514" y="598"/>
                    <a:pt x="649" y="598"/>
                  </a:cubicBezTo>
                  <a:cubicBezTo>
                    <a:pt x="791" y="598"/>
                    <a:pt x="934" y="564"/>
                    <a:pt x="1064" y="496"/>
                  </a:cubicBezTo>
                  <a:cubicBezTo>
                    <a:pt x="1088" y="484"/>
                    <a:pt x="1100" y="472"/>
                    <a:pt x="1124" y="448"/>
                  </a:cubicBezTo>
                  <a:cubicBezTo>
                    <a:pt x="1016" y="351"/>
                    <a:pt x="895" y="267"/>
                    <a:pt x="762" y="206"/>
                  </a:cubicBezTo>
                  <a:cubicBezTo>
                    <a:pt x="617" y="122"/>
                    <a:pt x="448" y="49"/>
                    <a:pt x="278"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2"/>
            <p:cNvSpPr/>
            <p:nvPr/>
          </p:nvSpPr>
          <p:spPr>
            <a:xfrm>
              <a:off x="2853792" y="3655311"/>
              <a:ext cx="44280" cy="23402"/>
            </a:xfrm>
            <a:custGeom>
              <a:rect b="b" l="l" r="r" t="t"/>
              <a:pathLst>
                <a:path extrusionOk="0" h="371" w="702">
                  <a:moveTo>
                    <a:pt x="13" y="0"/>
                  </a:moveTo>
                  <a:lnTo>
                    <a:pt x="13" y="0"/>
                  </a:lnTo>
                  <a:cubicBezTo>
                    <a:pt x="1" y="121"/>
                    <a:pt x="85" y="230"/>
                    <a:pt x="194" y="278"/>
                  </a:cubicBezTo>
                  <a:cubicBezTo>
                    <a:pt x="319" y="336"/>
                    <a:pt x="458" y="371"/>
                    <a:pt x="595" y="371"/>
                  </a:cubicBezTo>
                  <a:cubicBezTo>
                    <a:pt x="631" y="371"/>
                    <a:pt x="667" y="368"/>
                    <a:pt x="702" y="363"/>
                  </a:cubicBezTo>
                  <a:cubicBezTo>
                    <a:pt x="666" y="254"/>
                    <a:pt x="581" y="170"/>
                    <a:pt x="472" y="121"/>
                  </a:cubicBezTo>
                  <a:cubicBezTo>
                    <a:pt x="327" y="49"/>
                    <a:pt x="170" y="13"/>
                    <a:pt x="13" y="0"/>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
            <p:cNvSpPr/>
            <p:nvPr/>
          </p:nvSpPr>
          <p:spPr>
            <a:xfrm>
              <a:off x="2914030" y="3653229"/>
              <a:ext cx="16842" cy="11291"/>
            </a:xfrm>
            <a:custGeom>
              <a:rect b="b" l="l" r="r" t="t"/>
              <a:pathLst>
                <a:path extrusionOk="0" h="179" w="267">
                  <a:moveTo>
                    <a:pt x="13" y="0"/>
                  </a:moveTo>
                  <a:cubicBezTo>
                    <a:pt x="10" y="0"/>
                    <a:pt x="7" y="3"/>
                    <a:pt x="1" y="9"/>
                  </a:cubicBezTo>
                  <a:lnTo>
                    <a:pt x="1" y="21"/>
                  </a:lnTo>
                  <a:lnTo>
                    <a:pt x="158" y="166"/>
                  </a:lnTo>
                  <a:cubicBezTo>
                    <a:pt x="170" y="178"/>
                    <a:pt x="182" y="178"/>
                    <a:pt x="194" y="178"/>
                  </a:cubicBezTo>
                  <a:cubicBezTo>
                    <a:pt x="194" y="166"/>
                    <a:pt x="206" y="166"/>
                    <a:pt x="194" y="154"/>
                  </a:cubicBezTo>
                  <a:lnTo>
                    <a:pt x="73" y="46"/>
                  </a:lnTo>
                  <a:lnTo>
                    <a:pt x="73" y="46"/>
                  </a:lnTo>
                  <a:lnTo>
                    <a:pt x="230" y="82"/>
                  </a:lnTo>
                  <a:cubicBezTo>
                    <a:pt x="242" y="82"/>
                    <a:pt x="255" y="82"/>
                    <a:pt x="255" y="70"/>
                  </a:cubicBezTo>
                  <a:cubicBezTo>
                    <a:pt x="267" y="70"/>
                    <a:pt x="255" y="58"/>
                    <a:pt x="242" y="58"/>
                  </a:cubicBezTo>
                  <a:lnTo>
                    <a:pt x="25" y="9"/>
                  </a:lnTo>
                  <a:cubicBezTo>
                    <a:pt x="19" y="3"/>
                    <a:pt x="16" y="0"/>
                    <a:pt x="13"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2"/>
            <p:cNvSpPr/>
            <p:nvPr/>
          </p:nvSpPr>
          <p:spPr>
            <a:xfrm>
              <a:off x="2876689" y="3634748"/>
              <a:ext cx="19869" cy="9209"/>
            </a:xfrm>
            <a:custGeom>
              <a:rect b="b" l="l" r="r" t="t"/>
              <a:pathLst>
                <a:path extrusionOk="0" h="146" w="315">
                  <a:moveTo>
                    <a:pt x="182" y="0"/>
                  </a:moveTo>
                  <a:cubicBezTo>
                    <a:pt x="170" y="12"/>
                    <a:pt x="170" y="24"/>
                    <a:pt x="170" y="24"/>
                  </a:cubicBezTo>
                  <a:lnTo>
                    <a:pt x="242" y="109"/>
                  </a:lnTo>
                  <a:lnTo>
                    <a:pt x="242" y="109"/>
                  </a:lnTo>
                  <a:lnTo>
                    <a:pt x="37" y="48"/>
                  </a:lnTo>
                  <a:cubicBezTo>
                    <a:pt x="31" y="42"/>
                    <a:pt x="25" y="39"/>
                    <a:pt x="19" y="39"/>
                  </a:cubicBezTo>
                  <a:cubicBezTo>
                    <a:pt x="13" y="39"/>
                    <a:pt x="6" y="42"/>
                    <a:pt x="0" y="48"/>
                  </a:cubicBezTo>
                  <a:cubicBezTo>
                    <a:pt x="0" y="48"/>
                    <a:pt x="0" y="61"/>
                    <a:pt x="0" y="61"/>
                  </a:cubicBezTo>
                  <a:lnTo>
                    <a:pt x="25" y="61"/>
                  </a:lnTo>
                  <a:lnTo>
                    <a:pt x="291" y="145"/>
                  </a:lnTo>
                  <a:lnTo>
                    <a:pt x="315" y="145"/>
                  </a:lnTo>
                  <a:lnTo>
                    <a:pt x="315" y="133"/>
                  </a:lnTo>
                  <a:lnTo>
                    <a:pt x="206" y="0"/>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2"/>
            <p:cNvSpPr/>
            <p:nvPr/>
          </p:nvSpPr>
          <p:spPr>
            <a:xfrm>
              <a:off x="2761574" y="3589332"/>
              <a:ext cx="103762" cy="54247"/>
            </a:xfrm>
            <a:custGeom>
              <a:rect b="b" l="l" r="r" t="t"/>
              <a:pathLst>
                <a:path extrusionOk="0" h="860" w="1645">
                  <a:moveTo>
                    <a:pt x="822" y="1"/>
                  </a:moveTo>
                  <a:cubicBezTo>
                    <a:pt x="641" y="1"/>
                    <a:pt x="460" y="43"/>
                    <a:pt x="290" y="128"/>
                  </a:cubicBezTo>
                  <a:cubicBezTo>
                    <a:pt x="0" y="297"/>
                    <a:pt x="0" y="563"/>
                    <a:pt x="290" y="732"/>
                  </a:cubicBezTo>
                  <a:cubicBezTo>
                    <a:pt x="460" y="817"/>
                    <a:pt x="641" y="859"/>
                    <a:pt x="822" y="859"/>
                  </a:cubicBezTo>
                  <a:cubicBezTo>
                    <a:pt x="1004" y="859"/>
                    <a:pt x="1185" y="817"/>
                    <a:pt x="1354" y="732"/>
                  </a:cubicBezTo>
                  <a:cubicBezTo>
                    <a:pt x="1644" y="563"/>
                    <a:pt x="1644" y="297"/>
                    <a:pt x="1354" y="128"/>
                  </a:cubicBezTo>
                  <a:cubicBezTo>
                    <a:pt x="1185" y="43"/>
                    <a:pt x="1004" y="1"/>
                    <a:pt x="822" y="1"/>
                  </a:cubicBezTo>
                  <a:close/>
                </a:path>
              </a:pathLst>
            </a:custGeom>
            <a:solidFill>
              <a:srgbClr val="FE3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2790526" y="3598226"/>
              <a:ext cx="61059" cy="31980"/>
            </a:xfrm>
            <a:custGeom>
              <a:rect b="b" l="l" r="r" t="t"/>
              <a:pathLst>
                <a:path extrusionOk="0" h="507" w="968">
                  <a:moveTo>
                    <a:pt x="302" y="0"/>
                  </a:moveTo>
                  <a:cubicBezTo>
                    <a:pt x="142" y="0"/>
                    <a:pt x="1" y="96"/>
                    <a:pt x="1" y="229"/>
                  </a:cubicBezTo>
                  <a:cubicBezTo>
                    <a:pt x="1" y="313"/>
                    <a:pt x="13" y="398"/>
                    <a:pt x="61" y="470"/>
                  </a:cubicBezTo>
                  <a:cubicBezTo>
                    <a:pt x="194" y="494"/>
                    <a:pt x="327" y="507"/>
                    <a:pt x="472" y="507"/>
                  </a:cubicBezTo>
                  <a:cubicBezTo>
                    <a:pt x="774" y="494"/>
                    <a:pt x="968" y="362"/>
                    <a:pt x="823" y="253"/>
                  </a:cubicBezTo>
                  <a:cubicBezTo>
                    <a:pt x="765" y="211"/>
                    <a:pt x="690" y="193"/>
                    <a:pt x="618" y="193"/>
                  </a:cubicBezTo>
                  <a:cubicBezTo>
                    <a:pt x="584" y="193"/>
                    <a:pt x="551" y="197"/>
                    <a:pt x="520" y="204"/>
                  </a:cubicBezTo>
                  <a:cubicBezTo>
                    <a:pt x="532" y="168"/>
                    <a:pt x="569" y="84"/>
                    <a:pt x="436" y="23"/>
                  </a:cubicBezTo>
                  <a:cubicBezTo>
                    <a:pt x="391" y="7"/>
                    <a:pt x="346" y="0"/>
                    <a:pt x="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2684557" y="3544737"/>
              <a:ext cx="107547" cy="55761"/>
            </a:xfrm>
            <a:custGeom>
              <a:rect b="b" l="l" r="r" t="t"/>
              <a:pathLst>
                <a:path extrusionOk="0" h="884" w="1705">
                  <a:moveTo>
                    <a:pt x="843" y="0"/>
                  </a:moveTo>
                  <a:cubicBezTo>
                    <a:pt x="669" y="0"/>
                    <a:pt x="496" y="37"/>
                    <a:pt x="339" y="110"/>
                  </a:cubicBezTo>
                  <a:cubicBezTo>
                    <a:pt x="25" y="279"/>
                    <a:pt x="1" y="557"/>
                    <a:pt x="279" y="738"/>
                  </a:cubicBezTo>
                  <a:cubicBezTo>
                    <a:pt x="460" y="835"/>
                    <a:pt x="658" y="884"/>
                    <a:pt x="858" y="884"/>
                  </a:cubicBezTo>
                  <a:cubicBezTo>
                    <a:pt x="1030" y="884"/>
                    <a:pt x="1204" y="847"/>
                    <a:pt x="1366" y="774"/>
                  </a:cubicBezTo>
                  <a:cubicBezTo>
                    <a:pt x="1669" y="605"/>
                    <a:pt x="1705" y="327"/>
                    <a:pt x="1427" y="146"/>
                  </a:cubicBezTo>
                  <a:cubicBezTo>
                    <a:pt x="1245" y="49"/>
                    <a:pt x="1043" y="0"/>
                    <a:pt x="843" y="0"/>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2705877" y="3560380"/>
              <a:ext cx="27565" cy="14256"/>
            </a:xfrm>
            <a:custGeom>
              <a:rect b="b" l="l" r="r" t="t"/>
              <a:pathLst>
                <a:path extrusionOk="0" h="226" w="437">
                  <a:moveTo>
                    <a:pt x="315" y="1"/>
                  </a:moveTo>
                  <a:cubicBezTo>
                    <a:pt x="291" y="1"/>
                    <a:pt x="267" y="7"/>
                    <a:pt x="243" y="19"/>
                  </a:cubicBezTo>
                  <a:lnTo>
                    <a:pt x="49" y="115"/>
                  </a:lnTo>
                  <a:cubicBezTo>
                    <a:pt x="1" y="140"/>
                    <a:pt x="1" y="176"/>
                    <a:pt x="37" y="212"/>
                  </a:cubicBezTo>
                  <a:cubicBezTo>
                    <a:pt x="60" y="221"/>
                    <a:pt x="82" y="225"/>
                    <a:pt x="103" y="225"/>
                  </a:cubicBezTo>
                  <a:cubicBezTo>
                    <a:pt x="136" y="225"/>
                    <a:pt x="169" y="215"/>
                    <a:pt x="206" y="200"/>
                  </a:cubicBezTo>
                  <a:lnTo>
                    <a:pt x="388" y="103"/>
                  </a:lnTo>
                  <a:cubicBezTo>
                    <a:pt x="424" y="79"/>
                    <a:pt x="436" y="43"/>
                    <a:pt x="388" y="19"/>
                  </a:cubicBezTo>
                  <a:cubicBezTo>
                    <a:pt x="364" y="7"/>
                    <a:pt x="339"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2718871" y="3562524"/>
              <a:ext cx="48065" cy="25357"/>
            </a:xfrm>
            <a:custGeom>
              <a:rect b="b" l="l" r="r" t="t"/>
              <a:pathLst>
                <a:path extrusionOk="0" h="402" w="762">
                  <a:moveTo>
                    <a:pt x="681" y="1"/>
                  </a:moveTo>
                  <a:cubicBezTo>
                    <a:pt x="661" y="1"/>
                    <a:pt x="643" y="7"/>
                    <a:pt x="629" y="21"/>
                  </a:cubicBezTo>
                  <a:cubicBezTo>
                    <a:pt x="617" y="21"/>
                    <a:pt x="617" y="33"/>
                    <a:pt x="605" y="33"/>
                  </a:cubicBezTo>
                  <a:lnTo>
                    <a:pt x="532" y="33"/>
                  </a:lnTo>
                  <a:lnTo>
                    <a:pt x="351" y="45"/>
                  </a:lnTo>
                  <a:cubicBezTo>
                    <a:pt x="315" y="45"/>
                    <a:pt x="291" y="57"/>
                    <a:pt x="266" y="69"/>
                  </a:cubicBezTo>
                  <a:lnTo>
                    <a:pt x="254" y="69"/>
                  </a:lnTo>
                  <a:lnTo>
                    <a:pt x="25" y="190"/>
                  </a:lnTo>
                  <a:cubicBezTo>
                    <a:pt x="0" y="202"/>
                    <a:pt x="0" y="214"/>
                    <a:pt x="25" y="227"/>
                  </a:cubicBezTo>
                  <a:lnTo>
                    <a:pt x="266" y="384"/>
                  </a:lnTo>
                  <a:cubicBezTo>
                    <a:pt x="284" y="396"/>
                    <a:pt x="300" y="402"/>
                    <a:pt x="315" y="402"/>
                  </a:cubicBezTo>
                  <a:cubicBezTo>
                    <a:pt x="330" y="402"/>
                    <a:pt x="345" y="396"/>
                    <a:pt x="363" y="384"/>
                  </a:cubicBezTo>
                  <a:cubicBezTo>
                    <a:pt x="375" y="384"/>
                    <a:pt x="375" y="372"/>
                    <a:pt x="387" y="372"/>
                  </a:cubicBezTo>
                  <a:lnTo>
                    <a:pt x="460" y="372"/>
                  </a:lnTo>
                  <a:cubicBezTo>
                    <a:pt x="472" y="359"/>
                    <a:pt x="484" y="359"/>
                    <a:pt x="484" y="347"/>
                  </a:cubicBezTo>
                  <a:cubicBezTo>
                    <a:pt x="508" y="347"/>
                    <a:pt x="532" y="347"/>
                    <a:pt x="556" y="335"/>
                  </a:cubicBezTo>
                  <a:cubicBezTo>
                    <a:pt x="581" y="335"/>
                    <a:pt x="593" y="311"/>
                    <a:pt x="581" y="299"/>
                  </a:cubicBezTo>
                  <a:cubicBezTo>
                    <a:pt x="605" y="299"/>
                    <a:pt x="641" y="299"/>
                    <a:pt x="665" y="287"/>
                  </a:cubicBezTo>
                  <a:cubicBezTo>
                    <a:pt x="689" y="275"/>
                    <a:pt x="701" y="251"/>
                    <a:pt x="665" y="227"/>
                  </a:cubicBezTo>
                  <a:lnTo>
                    <a:pt x="520" y="142"/>
                  </a:lnTo>
                  <a:lnTo>
                    <a:pt x="629" y="130"/>
                  </a:lnTo>
                  <a:cubicBezTo>
                    <a:pt x="653" y="118"/>
                    <a:pt x="665" y="118"/>
                    <a:pt x="689" y="106"/>
                  </a:cubicBezTo>
                  <a:cubicBezTo>
                    <a:pt x="701" y="94"/>
                    <a:pt x="726" y="81"/>
                    <a:pt x="738" y="69"/>
                  </a:cubicBezTo>
                  <a:cubicBezTo>
                    <a:pt x="750" y="45"/>
                    <a:pt x="762" y="21"/>
                    <a:pt x="726" y="9"/>
                  </a:cubicBezTo>
                  <a:cubicBezTo>
                    <a:pt x="711" y="4"/>
                    <a:pt x="696" y="1"/>
                    <a:pt x="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2987262" y="3719334"/>
              <a:ext cx="106790" cy="56013"/>
            </a:xfrm>
            <a:custGeom>
              <a:rect b="b" l="l" r="r" t="t"/>
              <a:pathLst>
                <a:path extrusionOk="0" h="888" w="1693">
                  <a:moveTo>
                    <a:pt x="860" y="1"/>
                  </a:moveTo>
                  <a:cubicBezTo>
                    <a:pt x="669" y="1"/>
                    <a:pt x="477" y="46"/>
                    <a:pt x="302" y="134"/>
                  </a:cubicBezTo>
                  <a:cubicBezTo>
                    <a:pt x="0" y="315"/>
                    <a:pt x="12" y="593"/>
                    <a:pt x="314" y="762"/>
                  </a:cubicBezTo>
                  <a:cubicBezTo>
                    <a:pt x="487" y="845"/>
                    <a:pt x="670" y="888"/>
                    <a:pt x="853" y="888"/>
                  </a:cubicBezTo>
                  <a:cubicBezTo>
                    <a:pt x="1042" y="888"/>
                    <a:pt x="1230" y="842"/>
                    <a:pt x="1402" y="750"/>
                  </a:cubicBezTo>
                  <a:cubicBezTo>
                    <a:pt x="1692" y="581"/>
                    <a:pt x="1680" y="303"/>
                    <a:pt x="1378" y="122"/>
                  </a:cubicBezTo>
                  <a:cubicBezTo>
                    <a:pt x="1215" y="40"/>
                    <a:pt x="1038" y="1"/>
                    <a:pt x="860" y="1"/>
                  </a:cubicBezTo>
                  <a:close/>
                </a:path>
              </a:pathLst>
            </a:custGeom>
            <a:solidFill>
              <a:srgbClr val="FD74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3007825" y="3753837"/>
              <a:ext cx="23717" cy="12868"/>
            </a:xfrm>
            <a:custGeom>
              <a:rect b="b" l="l" r="r" t="t"/>
              <a:pathLst>
                <a:path extrusionOk="0" h="204" w="376">
                  <a:moveTo>
                    <a:pt x="37" y="1"/>
                  </a:moveTo>
                  <a:cubicBezTo>
                    <a:pt x="28" y="1"/>
                    <a:pt x="18" y="4"/>
                    <a:pt x="12" y="10"/>
                  </a:cubicBezTo>
                  <a:cubicBezTo>
                    <a:pt x="0" y="10"/>
                    <a:pt x="12" y="34"/>
                    <a:pt x="12" y="34"/>
                  </a:cubicBezTo>
                  <a:lnTo>
                    <a:pt x="25" y="46"/>
                  </a:lnTo>
                  <a:cubicBezTo>
                    <a:pt x="133" y="82"/>
                    <a:pt x="230" y="131"/>
                    <a:pt x="315" y="203"/>
                  </a:cubicBezTo>
                  <a:lnTo>
                    <a:pt x="363" y="203"/>
                  </a:lnTo>
                  <a:cubicBezTo>
                    <a:pt x="375" y="191"/>
                    <a:pt x="375" y="179"/>
                    <a:pt x="375" y="179"/>
                  </a:cubicBezTo>
                  <a:cubicBezTo>
                    <a:pt x="278" y="94"/>
                    <a:pt x="170" y="46"/>
                    <a:pt x="61" y="10"/>
                  </a:cubicBezTo>
                  <a:cubicBezTo>
                    <a:pt x="55" y="4"/>
                    <a:pt x="46" y="1"/>
                    <a:pt x="37"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3010096" y="3734599"/>
              <a:ext cx="16842" cy="16085"/>
            </a:xfrm>
            <a:custGeom>
              <a:rect b="b" l="l" r="r" t="t"/>
              <a:pathLst>
                <a:path extrusionOk="0" h="255" w="267">
                  <a:moveTo>
                    <a:pt x="97" y="0"/>
                  </a:moveTo>
                  <a:cubicBezTo>
                    <a:pt x="85" y="0"/>
                    <a:pt x="73" y="0"/>
                    <a:pt x="73" y="13"/>
                  </a:cubicBezTo>
                  <a:cubicBezTo>
                    <a:pt x="85" y="37"/>
                    <a:pt x="85" y="61"/>
                    <a:pt x="109" y="97"/>
                  </a:cubicBezTo>
                  <a:lnTo>
                    <a:pt x="61" y="97"/>
                  </a:lnTo>
                  <a:cubicBezTo>
                    <a:pt x="13" y="121"/>
                    <a:pt x="1" y="146"/>
                    <a:pt x="25" y="182"/>
                  </a:cubicBezTo>
                  <a:cubicBezTo>
                    <a:pt x="46" y="196"/>
                    <a:pt x="71" y="202"/>
                    <a:pt x="99" y="202"/>
                  </a:cubicBezTo>
                  <a:cubicBezTo>
                    <a:pt x="118" y="202"/>
                    <a:pt x="138" y="199"/>
                    <a:pt x="158" y="194"/>
                  </a:cubicBezTo>
                  <a:lnTo>
                    <a:pt x="170" y="194"/>
                  </a:lnTo>
                  <a:cubicBezTo>
                    <a:pt x="182" y="206"/>
                    <a:pt x="194" y="218"/>
                    <a:pt x="206" y="242"/>
                  </a:cubicBezTo>
                  <a:lnTo>
                    <a:pt x="218" y="254"/>
                  </a:lnTo>
                  <a:lnTo>
                    <a:pt x="254" y="254"/>
                  </a:lnTo>
                  <a:cubicBezTo>
                    <a:pt x="267" y="254"/>
                    <a:pt x="267" y="242"/>
                    <a:pt x="267" y="230"/>
                  </a:cubicBezTo>
                  <a:cubicBezTo>
                    <a:pt x="194" y="182"/>
                    <a:pt x="146" y="97"/>
                    <a:pt x="121" y="13"/>
                  </a:cubicBezTo>
                  <a:cubicBezTo>
                    <a:pt x="121" y="0"/>
                    <a:pt x="109" y="0"/>
                    <a:pt x="97"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3034507" y="3755162"/>
              <a:ext cx="29773" cy="9525"/>
            </a:xfrm>
            <a:custGeom>
              <a:rect b="b" l="l" r="r" t="t"/>
              <a:pathLst>
                <a:path extrusionOk="0" h="151" w="472">
                  <a:moveTo>
                    <a:pt x="49" y="1"/>
                  </a:moveTo>
                  <a:cubicBezTo>
                    <a:pt x="37" y="1"/>
                    <a:pt x="25" y="1"/>
                    <a:pt x="12" y="13"/>
                  </a:cubicBezTo>
                  <a:cubicBezTo>
                    <a:pt x="0" y="13"/>
                    <a:pt x="12" y="25"/>
                    <a:pt x="25" y="25"/>
                  </a:cubicBezTo>
                  <a:lnTo>
                    <a:pt x="49" y="37"/>
                  </a:lnTo>
                  <a:cubicBezTo>
                    <a:pt x="73" y="49"/>
                    <a:pt x="97" y="49"/>
                    <a:pt x="121" y="61"/>
                  </a:cubicBezTo>
                  <a:cubicBezTo>
                    <a:pt x="97" y="98"/>
                    <a:pt x="109" y="122"/>
                    <a:pt x="158" y="146"/>
                  </a:cubicBezTo>
                  <a:cubicBezTo>
                    <a:pt x="167" y="149"/>
                    <a:pt x="179" y="151"/>
                    <a:pt x="191" y="151"/>
                  </a:cubicBezTo>
                  <a:cubicBezTo>
                    <a:pt x="224" y="151"/>
                    <a:pt x="264" y="139"/>
                    <a:pt x="290" y="122"/>
                  </a:cubicBezTo>
                  <a:cubicBezTo>
                    <a:pt x="290" y="110"/>
                    <a:pt x="290" y="98"/>
                    <a:pt x="290" y="98"/>
                  </a:cubicBezTo>
                  <a:cubicBezTo>
                    <a:pt x="339" y="98"/>
                    <a:pt x="387" y="110"/>
                    <a:pt x="436" y="110"/>
                  </a:cubicBezTo>
                  <a:cubicBezTo>
                    <a:pt x="448" y="110"/>
                    <a:pt x="460" y="98"/>
                    <a:pt x="472" y="98"/>
                  </a:cubicBezTo>
                  <a:cubicBezTo>
                    <a:pt x="472" y="85"/>
                    <a:pt x="460" y="73"/>
                    <a:pt x="448" y="73"/>
                  </a:cubicBezTo>
                  <a:cubicBezTo>
                    <a:pt x="315" y="73"/>
                    <a:pt x="170" y="49"/>
                    <a:pt x="49"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2908732" y="3674297"/>
              <a:ext cx="107547" cy="55824"/>
            </a:xfrm>
            <a:custGeom>
              <a:rect b="b" l="l" r="r" t="t"/>
              <a:pathLst>
                <a:path extrusionOk="0" h="885" w="1705">
                  <a:moveTo>
                    <a:pt x="857" y="1"/>
                  </a:moveTo>
                  <a:cubicBezTo>
                    <a:pt x="658" y="1"/>
                    <a:pt x="459" y="50"/>
                    <a:pt x="278" y="147"/>
                  </a:cubicBezTo>
                  <a:cubicBezTo>
                    <a:pt x="0" y="328"/>
                    <a:pt x="24" y="606"/>
                    <a:pt x="339" y="775"/>
                  </a:cubicBezTo>
                  <a:cubicBezTo>
                    <a:pt x="496" y="848"/>
                    <a:pt x="668" y="885"/>
                    <a:pt x="842" y="885"/>
                  </a:cubicBezTo>
                  <a:cubicBezTo>
                    <a:pt x="1043" y="885"/>
                    <a:pt x="1245" y="836"/>
                    <a:pt x="1426" y="739"/>
                  </a:cubicBezTo>
                  <a:cubicBezTo>
                    <a:pt x="1704" y="558"/>
                    <a:pt x="1680" y="280"/>
                    <a:pt x="1366" y="110"/>
                  </a:cubicBezTo>
                  <a:cubicBezTo>
                    <a:pt x="1203" y="37"/>
                    <a:pt x="1030" y="1"/>
                    <a:pt x="857" y="1"/>
                  </a:cubicBezTo>
                  <a:close/>
                </a:path>
              </a:pathLst>
            </a:custGeom>
            <a:solidFill>
              <a:srgbClr val="FDE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2"/>
            <p:cNvSpPr/>
            <p:nvPr/>
          </p:nvSpPr>
          <p:spPr>
            <a:xfrm>
              <a:off x="2944559" y="3720848"/>
              <a:ext cx="24411" cy="14192"/>
            </a:xfrm>
            <a:custGeom>
              <a:rect b="b" l="l" r="r" t="t"/>
              <a:pathLst>
                <a:path extrusionOk="0" h="225" w="387">
                  <a:moveTo>
                    <a:pt x="387" y="1"/>
                  </a:moveTo>
                  <a:cubicBezTo>
                    <a:pt x="266" y="13"/>
                    <a:pt x="157" y="49"/>
                    <a:pt x="49" y="86"/>
                  </a:cubicBezTo>
                  <a:cubicBezTo>
                    <a:pt x="24" y="110"/>
                    <a:pt x="0" y="170"/>
                    <a:pt x="73" y="206"/>
                  </a:cubicBezTo>
                  <a:cubicBezTo>
                    <a:pt x="103" y="218"/>
                    <a:pt x="136" y="225"/>
                    <a:pt x="169" y="225"/>
                  </a:cubicBezTo>
                  <a:cubicBezTo>
                    <a:pt x="203" y="225"/>
                    <a:pt x="236" y="218"/>
                    <a:pt x="266" y="206"/>
                  </a:cubicBezTo>
                  <a:cubicBezTo>
                    <a:pt x="327" y="146"/>
                    <a:pt x="363" y="73"/>
                    <a:pt x="387" y="1"/>
                  </a:cubicBezTo>
                  <a:close/>
                </a:path>
              </a:pathLst>
            </a:custGeom>
            <a:solidFill>
              <a:srgbClr val="55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2"/>
            <p:cNvSpPr/>
            <p:nvPr/>
          </p:nvSpPr>
          <p:spPr>
            <a:xfrm>
              <a:off x="2935413" y="3707160"/>
              <a:ext cx="19869" cy="11480"/>
            </a:xfrm>
            <a:custGeom>
              <a:rect b="b" l="l" r="r" t="t"/>
              <a:pathLst>
                <a:path extrusionOk="0" h="182" w="315">
                  <a:moveTo>
                    <a:pt x="36" y="0"/>
                  </a:moveTo>
                  <a:cubicBezTo>
                    <a:pt x="24" y="0"/>
                    <a:pt x="12" y="0"/>
                    <a:pt x="0" y="25"/>
                  </a:cubicBezTo>
                  <a:cubicBezTo>
                    <a:pt x="0" y="25"/>
                    <a:pt x="12" y="37"/>
                    <a:pt x="24" y="37"/>
                  </a:cubicBezTo>
                  <a:cubicBezTo>
                    <a:pt x="73" y="49"/>
                    <a:pt x="121" y="61"/>
                    <a:pt x="157" y="85"/>
                  </a:cubicBezTo>
                  <a:cubicBezTo>
                    <a:pt x="206" y="97"/>
                    <a:pt x="230" y="133"/>
                    <a:pt x="254" y="170"/>
                  </a:cubicBezTo>
                  <a:lnTo>
                    <a:pt x="266" y="182"/>
                  </a:lnTo>
                  <a:lnTo>
                    <a:pt x="302" y="182"/>
                  </a:lnTo>
                  <a:cubicBezTo>
                    <a:pt x="314" y="182"/>
                    <a:pt x="314" y="170"/>
                    <a:pt x="314" y="157"/>
                  </a:cubicBezTo>
                  <a:cubicBezTo>
                    <a:pt x="290" y="109"/>
                    <a:pt x="254" y="73"/>
                    <a:pt x="206" y="61"/>
                  </a:cubicBezTo>
                  <a:cubicBezTo>
                    <a:pt x="157" y="25"/>
                    <a:pt x="97" y="12"/>
                    <a:pt x="36"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2971998" y="3707097"/>
              <a:ext cx="14508" cy="7822"/>
            </a:xfrm>
            <a:custGeom>
              <a:rect b="b" l="l" r="r" t="t"/>
              <a:pathLst>
                <a:path extrusionOk="0" h="124" w="230">
                  <a:moveTo>
                    <a:pt x="135" y="0"/>
                  </a:moveTo>
                  <a:cubicBezTo>
                    <a:pt x="103" y="0"/>
                    <a:pt x="71" y="11"/>
                    <a:pt x="49" y="26"/>
                  </a:cubicBezTo>
                  <a:cubicBezTo>
                    <a:pt x="0" y="50"/>
                    <a:pt x="0" y="98"/>
                    <a:pt x="37" y="110"/>
                  </a:cubicBezTo>
                  <a:cubicBezTo>
                    <a:pt x="55" y="119"/>
                    <a:pt x="75" y="123"/>
                    <a:pt x="95" y="123"/>
                  </a:cubicBezTo>
                  <a:cubicBezTo>
                    <a:pt x="128" y="123"/>
                    <a:pt x="159" y="113"/>
                    <a:pt x="182" y="98"/>
                  </a:cubicBezTo>
                  <a:cubicBezTo>
                    <a:pt x="230" y="74"/>
                    <a:pt x="230" y="38"/>
                    <a:pt x="194" y="13"/>
                  </a:cubicBezTo>
                  <a:cubicBezTo>
                    <a:pt x="175" y="4"/>
                    <a:pt x="155" y="0"/>
                    <a:pt x="135"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2"/>
            <p:cNvSpPr/>
            <p:nvPr/>
          </p:nvSpPr>
          <p:spPr>
            <a:xfrm>
              <a:off x="2984929" y="3703312"/>
              <a:ext cx="8452" cy="8452"/>
            </a:xfrm>
            <a:custGeom>
              <a:rect b="b" l="l" r="r" t="t"/>
              <a:pathLst>
                <a:path extrusionOk="0" h="134" w="134">
                  <a:moveTo>
                    <a:pt x="1" y="1"/>
                  </a:moveTo>
                  <a:cubicBezTo>
                    <a:pt x="1" y="13"/>
                    <a:pt x="1" y="25"/>
                    <a:pt x="13" y="25"/>
                  </a:cubicBezTo>
                  <a:cubicBezTo>
                    <a:pt x="13" y="25"/>
                    <a:pt x="25" y="25"/>
                    <a:pt x="37" y="37"/>
                  </a:cubicBezTo>
                  <a:cubicBezTo>
                    <a:pt x="73" y="49"/>
                    <a:pt x="85" y="73"/>
                    <a:pt x="85" y="122"/>
                  </a:cubicBezTo>
                  <a:lnTo>
                    <a:pt x="97" y="122"/>
                  </a:lnTo>
                  <a:cubicBezTo>
                    <a:pt x="97" y="134"/>
                    <a:pt x="110" y="134"/>
                    <a:pt x="110" y="134"/>
                  </a:cubicBezTo>
                  <a:cubicBezTo>
                    <a:pt x="122" y="134"/>
                    <a:pt x="134" y="134"/>
                    <a:pt x="134" y="122"/>
                  </a:cubicBezTo>
                  <a:cubicBezTo>
                    <a:pt x="134" y="73"/>
                    <a:pt x="110" y="37"/>
                    <a:pt x="61" y="13"/>
                  </a:cubicBezTo>
                  <a:lnTo>
                    <a:pt x="37" y="1"/>
                  </a:ln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2937684" y="3689309"/>
              <a:ext cx="15328" cy="8074"/>
            </a:xfrm>
            <a:custGeom>
              <a:rect b="b" l="l" r="r" t="t"/>
              <a:pathLst>
                <a:path extrusionOk="0" h="128" w="243">
                  <a:moveTo>
                    <a:pt x="136" y="1"/>
                  </a:moveTo>
                  <a:cubicBezTo>
                    <a:pt x="106" y="1"/>
                    <a:pt x="75" y="10"/>
                    <a:pt x="49" y="30"/>
                  </a:cubicBezTo>
                  <a:cubicBezTo>
                    <a:pt x="12" y="54"/>
                    <a:pt x="0" y="90"/>
                    <a:pt x="49" y="114"/>
                  </a:cubicBezTo>
                  <a:cubicBezTo>
                    <a:pt x="67" y="123"/>
                    <a:pt x="86" y="127"/>
                    <a:pt x="104" y="127"/>
                  </a:cubicBezTo>
                  <a:cubicBezTo>
                    <a:pt x="134" y="127"/>
                    <a:pt x="164" y="117"/>
                    <a:pt x="194" y="102"/>
                  </a:cubicBezTo>
                  <a:cubicBezTo>
                    <a:pt x="242" y="66"/>
                    <a:pt x="242" y="30"/>
                    <a:pt x="206" y="17"/>
                  </a:cubicBezTo>
                  <a:cubicBezTo>
                    <a:pt x="184" y="7"/>
                    <a:pt x="160" y="1"/>
                    <a:pt x="136"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2942983" y="3685020"/>
              <a:ext cx="15328" cy="4479"/>
            </a:xfrm>
            <a:custGeom>
              <a:rect b="b" l="l" r="r" t="t"/>
              <a:pathLst>
                <a:path extrusionOk="0" h="71" w="243">
                  <a:moveTo>
                    <a:pt x="25" y="1"/>
                  </a:moveTo>
                  <a:cubicBezTo>
                    <a:pt x="13" y="1"/>
                    <a:pt x="1" y="13"/>
                    <a:pt x="1" y="25"/>
                  </a:cubicBezTo>
                  <a:lnTo>
                    <a:pt x="13" y="25"/>
                  </a:lnTo>
                  <a:cubicBezTo>
                    <a:pt x="13" y="37"/>
                    <a:pt x="25" y="37"/>
                    <a:pt x="37" y="37"/>
                  </a:cubicBezTo>
                  <a:cubicBezTo>
                    <a:pt x="50" y="34"/>
                    <a:pt x="63" y="32"/>
                    <a:pt x="76" y="32"/>
                  </a:cubicBezTo>
                  <a:cubicBezTo>
                    <a:pt x="112" y="32"/>
                    <a:pt x="147" y="44"/>
                    <a:pt x="182" y="61"/>
                  </a:cubicBezTo>
                  <a:lnTo>
                    <a:pt x="194" y="61"/>
                  </a:lnTo>
                  <a:cubicBezTo>
                    <a:pt x="200" y="67"/>
                    <a:pt x="206" y="70"/>
                    <a:pt x="213" y="70"/>
                  </a:cubicBezTo>
                  <a:cubicBezTo>
                    <a:pt x="219" y="70"/>
                    <a:pt x="225" y="67"/>
                    <a:pt x="231" y="61"/>
                  </a:cubicBezTo>
                  <a:cubicBezTo>
                    <a:pt x="231" y="61"/>
                    <a:pt x="243" y="49"/>
                    <a:pt x="231" y="49"/>
                  </a:cubicBezTo>
                  <a:lnTo>
                    <a:pt x="206" y="37"/>
                  </a:lnTo>
                  <a:cubicBezTo>
                    <a:pt x="146" y="1"/>
                    <a:pt x="86" y="1"/>
                    <a:pt x="25" y="1"/>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63"/>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p>
        </p:txBody>
      </p:sp>
      <p:sp>
        <p:nvSpPr>
          <p:cNvPr id="1842" name="Google Shape;1842;p63"/>
          <p:cNvSpPr txBox="1"/>
          <p:nvPr>
            <p:ph idx="4294967295" type="title"/>
          </p:nvPr>
        </p:nvSpPr>
        <p:spPr>
          <a:xfrm>
            <a:off x="475812" y="1233901"/>
            <a:ext cx="22590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AGE </a:t>
            </a:r>
            <a:endParaRPr sz="1600"/>
          </a:p>
        </p:txBody>
      </p:sp>
      <p:sp>
        <p:nvSpPr>
          <p:cNvPr id="1843" name="Google Shape;1843;p63"/>
          <p:cNvSpPr txBox="1"/>
          <p:nvPr>
            <p:ph idx="4294967295" type="subTitle"/>
          </p:nvPr>
        </p:nvSpPr>
        <p:spPr>
          <a:xfrm>
            <a:off x="475812" y="1535222"/>
            <a:ext cx="2259000" cy="21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accent4"/>
                </a:solidFill>
              </a:rPr>
              <a:t>15 - 45 years old</a:t>
            </a:r>
            <a:endParaRPr sz="1400">
              <a:solidFill>
                <a:schemeClr val="accent4"/>
              </a:solidFill>
            </a:endParaRPr>
          </a:p>
        </p:txBody>
      </p:sp>
      <p:sp>
        <p:nvSpPr>
          <p:cNvPr id="1844" name="Google Shape;1844;p63"/>
          <p:cNvSpPr txBox="1"/>
          <p:nvPr>
            <p:ph idx="4294967295" type="title"/>
          </p:nvPr>
        </p:nvSpPr>
        <p:spPr>
          <a:xfrm>
            <a:off x="475812" y="2337805"/>
            <a:ext cx="22590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ROLES</a:t>
            </a:r>
            <a:endParaRPr sz="1600"/>
          </a:p>
        </p:txBody>
      </p:sp>
      <p:sp>
        <p:nvSpPr>
          <p:cNvPr id="1845" name="Google Shape;1845;p63"/>
          <p:cNvSpPr txBox="1"/>
          <p:nvPr>
            <p:ph idx="4294967295" type="subTitle"/>
          </p:nvPr>
        </p:nvSpPr>
        <p:spPr>
          <a:xfrm>
            <a:off x="475800" y="2641664"/>
            <a:ext cx="2259000" cy="3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accent4"/>
                </a:solidFill>
              </a:rPr>
              <a:t>Public user</a:t>
            </a:r>
            <a:endParaRPr sz="1400">
              <a:solidFill>
                <a:schemeClr val="accent4"/>
              </a:solidFill>
            </a:endParaRPr>
          </a:p>
        </p:txBody>
      </p:sp>
      <p:sp>
        <p:nvSpPr>
          <p:cNvPr id="1846" name="Google Shape;1846;p63"/>
          <p:cNvSpPr txBox="1"/>
          <p:nvPr>
            <p:ph idx="4294967295" type="title"/>
          </p:nvPr>
        </p:nvSpPr>
        <p:spPr>
          <a:xfrm>
            <a:off x="6413112" y="1233901"/>
            <a:ext cx="22590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PROFESSION</a:t>
            </a:r>
            <a:endParaRPr sz="1600"/>
          </a:p>
        </p:txBody>
      </p:sp>
      <p:sp>
        <p:nvSpPr>
          <p:cNvPr id="1847" name="Google Shape;1847;p63"/>
          <p:cNvSpPr txBox="1"/>
          <p:nvPr>
            <p:ph idx="4294967295" type="subTitle"/>
          </p:nvPr>
        </p:nvSpPr>
        <p:spPr>
          <a:xfrm>
            <a:off x="6413112" y="1504809"/>
            <a:ext cx="2259000" cy="215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accent4"/>
                </a:solidFill>
              </a:rPr>
              <a:t>people who often goes in outdoor</a:t>
            </a:r>
            <a:endParaRPr sz="1400">
              <a:solidFill>
                <a:schemeClr val="accent4"/>
              </a:solidFill>
            </a:endParaRPr>
          </a:p>
        </p:txBody>
      </p:sp>
      <p:sp>
        <p:nvSpPr>
          <p:cNvPr id="1848" name="Google Shape;1848;p63"/>
          <p:cNvSpPr txBox="1"/>
          <p:nvPr>
            <p:ph idx="4294967295" type="subTitle"/>
          </p:nvPr>
        </p:nvSpPr>
        <p:spPr>
          <a:xfrm>
            <a:off x="6413100" y="2754837"/>
            <a:ext cx="2259000" cy="136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4"/>
                </a:solidFill>
              </a:rPr>
              <a:t>Adventurous people who like exploring nature and touring using motorcycle / bicycle</a:t>
            </a:r>
            <a:endParaRPr sz="1400">
              <a:solidFill>
                <a:schemeClr val="accent4"/>
              </a:solidFill>
            </a:endParaRPr>
          </a:p>
          <a:p>
            <a:pPr indent="0" lvl="0" marL="0" rtl="0" algn="r">
              <a:spcBef>
                <a:spcPts val="1600"/>
              </a:spcBef>
              <a:spcAft>
                <a:spcPts val="0"/>
              </a:spcAft>
              <a:buNone/>
            </a:pPr>
            <a:r>
              <a:t/>
            </a:r>
            <a:endParaRPr sz="1400">
              <a:solidFill>
                <a:schemeClr val="accent4"/>
              </a:solidFill>
            </a:endParaRPr>
          </a:p>
          <a:p>
            <a:pPr indent="0" lvl="0" marL="0" rtl="0" algn="r">
              <a:spcBef>
                <a:spcPts val="1600"/>
              </a:spcBef>
              <a:spcAft>
                <a:spcPts val="1600"/>
              </a:spcAft>
              <a:buNone/>
            </a:pPr>
            <a:r>
              <a:t/>
            </a:r>
            <a:endParaRPr sz="1400">
              <a:solidFill>
                <a:schemeClr val="accent4"/>
              </a:solidFill>
            </a:endParaRPr>
          </a:p>
        </p:txBody>
      </p:sp>
      <p:sp>
        <p:nvSpPr>
          <p:cNvPr id="1849" name="Google Shape;1849;p63"/>
          <p:cNvSpPr txBox="1"/>
          <p:nvPr>
            <p:ph idx="4294967295" type="title"/>
          </p:nvPr>
        </p:nvSpPr>
        <p:spPr>
          <a:xfrm>
            <a:off x="6404262" y="2457926"/>
            <a:ext cx="22767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ATTRIBUTES</a:t>
            </a:r>
            <a:endParaRPr sz="1600"/>
          </a:p>
        </p:txBody>
      </p:sp>
      <p:grpSp>
        <p:nvGrpSpPr>
          <p:cNvPr id="1850" name="Google Shape;1850;p63"/>
          <p:cNvGrpSpPr/>
          <p:nvPr/>
        </p:nvGrpSpPr>
        <p:grpSpPr>
          <a:xfrm>
            <a:off x="3570840" y="1364796"/>
            <a:ext cx="1733013" cy="3316169"/>
            <a:chOff x="3570840" y="1166608"/>
            <a:chExt cx="1733013" cy="3316169"/>
          </a:xfrm>
        </p:grpSpPr>
        <p:sp>
          <p:nvSpPr>
            <p:cNvPr id="1851" name="Google Shape;1851;p63"/>
            <p:cNvSpPr/>
            <p:nvPr/>
          </p:nvSpPr>
          <p:spPr>
            <a:xfrm>
              <a:off x="3742097" y="4025522"/>
              <a:ext cx="323862" cy="454281"/>
            </a:xfrm>
            <a:custGeom>
              <a:rect b="b" l="l" r="r" t="t"/>
              <a:pathLst>
                <a:path extrusionOk="0" h="3664" w="2612">
                  <a:moveTo>
                    <a:pt x="1125" y="1"/>
                  </a:moveTo>
                  <a:lnTo>
                    <a:pt x="1" y="932"/>
                  </a:lnTo>
                  <a:lnTo>
                    <a:pt x="2237" y="3663"/>
                  </a:lnTo>
                  <a:lnTo>
                    <a:pt x="2346" y="3566"/>
                  </a:lnTo>
                  <a:cubicBezTo>
                    <a:pt x="2563" y="3349"/>
                    <a:pt x="2612" y="3010"/>
                    <a:pt x="2479" y="2745"/>
                  </a:cubicBezTo>
                  <a:lnTo>
                    <a:pt x="2152" y="2152"/>
                  </a:lnTo>
                  <a:lnTo>
                    <a:pt x="2056" y="1137"/>
                  </a:lnTo>
                  <a:lnTo>
                    <a:pt x="1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3"/>
            <p:cNvSpPr/>
            <p:nvPr/>
          </p:nvSpPr>
          <p:spPr>
            <a:xfrm>
              <a:off x="3737633" y="4115534"/>
              <a:ext cx="311835" cy="367244"/>
            </a:xfrm>
            <a:custGeom>
              <a:rect b="b" l="l" r="r" t="t"/>
              <a:pathLst>
                <a:path extrusionOk="0" h="2962" w="2515">
                  <a:moveTo>
                    <a:pt x="255" y="0"/>
                  </a:moveTo>
                  <a:lnTo>
                    <a:pt x="1" y="206"/>
                  </a:lnTo>
                  <a:lnTo>
                    <a:pt x="2273" y="2961"/>
                  </a:lnTo>
                  <a:lnTo>
                    <a:pt x="2515" y="2768"/>
                  </a:ln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3"/>
            <p:cNvSpPr/>
            <p:nvPr/>
          </p:nvSpPr>
          <p:spPr>
            <a:xfrm>
              <a:off x="4837650" y="4265307"/>
              <a:ext cx="464715" cy="213006"/>
            </a:xfrm>
            <a:custGeom>
              <a:rect b="b" l="l" r="r" t="t"/>
              <a:pathLst>
                <a:path extrusionOk="0" h="1718" w="3748">
                  <a:moveTo>
                    <a:pt x="1451" y="1"/>
                  </a:moveTo>
                  <a:lnTo>
                    <a:pt x="0" y="279"/>
                  </a:lnTo>
                  <a:lnTo>
                    <a:pt x="254" y="1717"/>
                  </a:lnTo>
                  <a:lnTo>
                    <a:pt x="3747" y="1064"/>
                  </a:lnTo>
                  <a:lnTo>
                    <a:pt x="3711" y="931"/>
                  </a:lnTo>
                  <a:cubicBezTo>
                    <a:pt x="3626" y="629"/>
                    <a:pt x="3361" y="424"/>
                    <a:pt x="3046" y="424"/>
                  </a:cubicBezTo>
                  <a:lnTo>
                    <a:pt x="2382" y="4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3"/>
            <p:cNvSpPr/>
            <p:nvPr/>
          </p:nvSpPr>
          <p:spPr>
            <a:xfrm>
              <a:off x="4861580" y="4361271"/>
              <a:ext cx="442272" cy="118530"/>
            </a:xfrm>
            <a:custGeom>
              <a:rect b="b" l="l" r="r" t="t"/>
              <a:pathLst>
                <a:path extrusionOk="0" h="956" w="3567">
                  <a:moveTo>
                    <a:pt x="3518" y="0"/>
                  </a:moveTo>
                  <a:lnTo>
                    <a:pt x="1" y="653"/>
                  </a:lnTo>
                  <a:lnTo>
                    <a:pt x="61" y="955"/>
                  </a:lnTo>
                  <a:lnTo>
                    <a:pt x="3566" y="315"/>
                  </a:lnTo>
                  <a:lnTo>
                    <a:pt x="3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3"/>
            <p:cNvSpPr/>
            <p:nvPr/>
          </p:nvSpPr>
          <p:spPr>
            <a:xfrm>
              <a:off x="4797231" y="4072016"/>
              <a:ext cx="220330" cy="227884"/>
            </a:xfrm>
            <a:custGeom>
              <a:rect b="b" l="l" r="r" t="t"/>
              <a:pathLst>
                <a:path extrusionOk="0" h="1838" w="1777">
                  <a:moveTo>
                    <a:pt x="1390" y="1"/>
                  </a:moveTo>
                  <a:lnTo>
                    <a:pt x="0" y="266"/>
                  </a:lnTo>
                  <a:lnTo>
                    <a:pt x="326" y="1838"/>
                  </a:lnTo>
                  <a:lnTo>
                    <a:pt x="1777" y="1560"/>
                  </a:lnTo>
                  <a:lnTo>
                    <a:pt x="13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3"/>
            <p:cNvSpPr/>
            <p:nvPr/>
          </p:nvSpPr>
          <p:spPr>
            <a:xfrm>
              <a:off x="3881583" y="3896702"/>
              <a:ext cx="262363" cy="269915"/>
            </a:xfrm>
            <a:custGeom>
              <a:rect b="b" l="l" r="r" t="t"/>
              <a:pathLst>
                <a:path extrusionOk="0" h="2177" w="2116">
                  <a:moveTo>
                    <a:pt x="1209" y="0"/>
                  </a:moveTo>
                  <a:lnTo>
                    <a:pt x="0" y="1040"/>
                  </a:lnTo>
                  <a:lnTo>
                    <a:pt x="931" y="2176"/>
                  </a:lnTo>
                  <a:lnTo>
                    <a:pt x="2115" y="1088"/>
                  </a:lnTo>
                  <a:lnTo>
                    <a:pt x="12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3"/>
            <p:cNvSpPr/>
            <p:nvPr/>
          </p:nvSpPr>
          <p:spPr>
            <a:xfrm>
              <a:off x="3937005" y="2997569"/>
              <a:ext cx="707487" cy="1134587"/>
            </a:xfrm>
            <a:custGeom>
              <a:rect b="b" l="l" r="r" t="t"/>
              <a:pathLst>
                <a:path extrusionOk="0" h="9151" w="5706">
                  <a:moveTo>
                    <a:pt x="4001" y="0"/>
                  </a:moveTo>
                  <a:lnTo>
                    <a:pt x="3022" y="568"/>
                  </a:lnTo>
                  <a:lnTo>
                    <a:pt x="3445" y="4086"/>
                  </a:lnTo>
                  <a:lnTo>
                    <a:pt x="0" y="7530"/>
                  </a:lnTo>
                  <a:lnTo>
                    <a:pt x="1427" y="9150"/>
                  </a:lnTo>
                  <a:lnTo>
                    <a:pt x="5705" y="5464"/>
                  </a:lnTo>
                  <a:lnTo>
                    <a:pt x="40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3"/>
            <p:cNvSpPr/>
            <p:nvPr/>
          </p:nvSpPr>
          <p:spPr>
            <a:xfrm>
              <a:off x="4269664" y="2870113"/>
              <a:ext cx="785477" cy="1363835"/>
            </a:xfrm>
            <a:custGeom>
              <a:rect b="b" l="l" r="r" t="t"/>
              <a:pathLst>
                <a:path extrusionOk="0" h="11000" w="6335">
                  <a:moveTo>
                    <a:pt x="1" y="1"/>
                  </a:moveTo>
                  <a:cubicBezTo>
                    <a:pt x="182" y="1270"/>
                    <a:pt x="2212" y="4969"/>
                    <a:pt x="2212" y="4969"/>
                  </a:cubicBezTo>
                  <a:lnTo>
                    <a:pt x="3989" y="11000"/>
                  </a:lnTo>
                  <a:lnTo>
                    <a:pt x="6334" y="10553"/>
                  </a:lnTo>
                  <a:lnTo>
                    <a:pt x="3602" y="218"/>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63"/>
            <p:cNvGrpSpPr/>
            <p:nvPr/>
          </p:nvGrpSpPr>
          <p:grpSpPr>
            <a:xfrm>
              <a:off x="3570840" y="1166608"/>
              <a:ext cx="1727695" cy="1968456"/>
              <a:chOff x="3552575" y="1381425"/>
              <a:chExt cx="1636850" cy="1864952"/>
            </a:xfrm>
          </p:grpSpPr>
          <p:sp>
            <p:nvSpPr>
              <p:cNvPr id="1860" name="Google Shape;1860;p63"/>
              <p:cNvSpPr/>
              <p:nvPr/>
            </p:nvSpPr>
            <p:spPr>
              <a:xfrm>
                <a:off x="4927511" y="1866260"/>
                <a:ext cx="259561" cy="194702"/>
              </a:xfrm>
              <a:custGeom>
                <a:rect b="b" l="l" r="r" t="t"/>
                <a:pathLst>
                  <a:path extrusionOk="0" h="1573" w="2097">
                    <a:moveTo>
                      <a:pt x="1045" y="0"/>
                    </a:moveTo>
                    <a:cubicBezTo>
                      <a:pt x="852" y="0"/>
                      <a:pt x="659" y="73"/>
                      <a:pt x="508" y="218"/>
                    </a:cubicBezTo>
                    <a:cubicBezTo>
                      <a:pt x="0" y="702"/>
                      <a:pt x="327" y="1560"/>
                      <a:pt x="1028" y="1572"/>
                    </a:cubicBezTo>
                    <a:cubicBezTo>
                      <a:pt x="1038" y="1572"/>
                      <a:pt x="1048" y="1572"/>
                      <a:pt x="1057" y="1572"/>
                    </a:cubicBezTo>
                    <a:cubicBezTo>
                      <a:pt x="1739" y="1572"/>
                      <a:pt x="2097" y="755"/>
                      <a:pt x="1620" y="254"/>
                    </a:cubicBezTo>
                    <a:cubicBezTo>
                      <a:pt x="1463" y="85"/>
                      <a:pt x="1254" y="0"/>
                      <a:pt x="1045"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3"/>
              <p:cNvSpPr/>
              <p:nvPr/>
            </p:nvSpPr>
            <p:spPr>
              <a:xfrm>
                <a:off x="4914019" y="2003901"/>
                <a:ext cx="191608" cy="240995"/>
              </a:xfrm>
              <a:custGeom>
                <a:rect b="b" l="l" r="r" t="t"/>
                <a:pathLst>
                  <a:path extrusionOk="0" h="1947" w="1548">
                    <a:moveTo>
                      <a:pt x="774" y="1"/>
                    </a:moveTo>
                    <a:lnTo>
                      <a:pt x="1" y="1560"/>
                    </a:lnTo>
                    <a:lnTo>
                      <a:pt x="907" y="1947"/>
                    </a:lnTo>
                    <a:lnTo>
                      <a:pt x="1548" y="363"/>
                    </a:lnTo>
                    <a:lnTo>
                      <a:pt x="774" y="1"/>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3"/>
              <p:cNvSpPr/>
              <p:nvPr/>
            </p:nvSpPr>
            <p:spPr>
              <a:xfrm>
                <a:off x="4505549" y="1972461"/>
                <a:ext cx="615050" cy="648347"/>
              </a:xfrm>
              <a:custGeom>
                <a:rect b="b" l="l" r="r" t="t"/>
                <a:pathLst>
                  <a:path extrusionOk="0" h="5238" w="4969">
                    <a:moveTo>
                      <a:pt x="1" y="1"/>
                    </a:moveTo>
                    <a:lnTo>
                      <a:pt x="1185" y="4328"/>
                    </a:lnTo>
                    <a:lnTo>
                      <a:pt x="1935" y="4981"/>
                    </a:lnTo>
                    <a:cubicBezTo>
                      <a:pt x="2128" y="5155"/>
                      <a:pt x="2365" y="5237"/>
                      <a:pt x="2599" y="5237"/>
                    </a:cubicBezTo>
                    <a:cubicBezTo>
                      <a:pt x="2981" y="5237"/>
                      <a:pt x="3358" y="5019"/>
                      <a:pt x="3530" y="4630"/>
                    </a:cubicBezTo>
                    <a:lnTo>
                      <a:pt x="4969" y="1415"/>
                    </a:lnTo>
                    <a:lnTo>
                      <a:pt x="3409" y="919"/>
                    </a:lnTo>
                    <a:lnTo>
                      <a:pt x="2479" y="3010"/>
                    </a:lnTo>
                    <a:lnTo>
                      <a:pt x="1778" y="1910"/>
                    </a:lnTo>
                    <a:cubicBezTo>
                      <a:pt x="775" y="255"/>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3"/>
              <p:cNvSpPr/>
              <p:nvPr/>
            </p:nvSpPr>
            <p:spPr>
              <a:xfrm>
                <a:off x="4444278" y="1955999"/>
                <a:ext cx="291867" cy="1210544"/>
              </a:xfrm>
              <a:custGeom>
                <a:rect b="b" l="l" r="r" t="t"/>
                <a:pathLst>
                  <a:path extrusionOk="0" h="9780" w="2358">
                    <a:moveTo>
                      <a:pt x="49" y="1"/>
                    </a:moveTo>
                    <a:lnTo>
                      <a:pt x="0" y="1161"/>
                    </a:lnTo>
                    <a:lnTo>
                      <a:pt x="907" y="9779"/>
                    </a:lnTo>
                    <a:lnTo>
                      <a:pt x="2357" y="9441"/>
                    </a:lnTo>
                    <a:cubicBezTo>
                      <a:pt x="2357" y="9441"/>
                      <a:pt x="1825" y="4533"/>
                      <a:pt x="1572" y="2261"/>
                    </a:cubicBezTo>
                    <a:cubicBezTo>
                      <a:pt x="1330" y="1"/>
                      <a:pt x="49" y="1"/>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3"/>
              <p:cNvSpPr/>
              <p:nvPr/>
            </p:nvSpPr>
            <p:spPr>
              <a:xfrm>
                <a:off x="4227300" y="1940525"/>
                <a:ext cx="369723" cy="1110403"/>
              </a:xfrm>
              <a:custGeom>
                <a:rect b="b" l="l" r="r" t="t"/>
                <a:pathLst>
                  <a:path extrusionOk="0" h="8200" w="2987">
                    <a:moveTo>
                      <a:pt x="955" y="1"/>
                    </a:moveTo>
                    <a:cubicBezTo>
                      <a:pt x="367" y="1"/>
                      <a:pt x="37" y="162"/>
                      <a:pt x="37" y="162"/>
                    </a:cubicBezTo>
                    <a:lnTo>
                      <a:pt x="1" y="8188"/>
                    </a:lnTo>
                    <a:lnTo>
                      <a:pt x="2986" y="8200"/>
                    </a:lnTo>
                    <a:cubicBezTo>
                      <a:pt x="2986" y="8200"/>
                      <a:pt x="2757" y="2664"/>
                      <a:pt x="2696" y="1927"/>
                    </a:cubicBezTo>
                    <a:cubicBezTo>
                      <a:pt x="2636" y="1201"/>
                      <a:pt x="2261" y="138"/>
                      <a:pt x="1391" y="29"/>
                    </a:cubicBezTo>
                    <a:cubicBezTo>
                      <a:pt x="1233" y="9"/>
                      <a:pt x="1088"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4076160" y="1943993"/>
                <a:ext cx="390642" cy="1280107"/>
              </a:xfrm>
              <a:custGeom>
                <a:rect b="b" l="l" r="r" t="t"/>
                <a:pathLst>
                  <a:path extrusionOk="0" h="10342" w="3156">
                    <a:moveTo>
                      <a:pt x="1744" y="1"/>
                    </a:moveTo>
                    <a:cubicBezTo>
                      <a:pt x="1660" y="1"/>
                      <a:pt x="1033" y="32"/>
                      <a:pt x="146" y="920"/>
                    </a:cubicBezTo>
                    <a:cubicBezTo>
                      <a:pt x="86" y="992"/>
                      <a:pt x="49" y="1077"/>
                      <a:pt x="49" y="1173"/>
                    </a:cubicBezTo>
                    <a:lnTo>
                      <a:pt x="1" y="10323"/>
                    </a:lnTo>
                    <a:cubicBezTo>
                      <a:pt x="179" y="10335"/>
                      <a:pt x="358" y="10341"/>
                      <a:pt x="536" y="10341"/>
                    </a:cubicBezTo>
                    <a:cubicBezTo>
                      <a:pt x="1432" y="10341"/>
                      <a:pt x="2319" y="10189"/>
                      <a:pt x="3156" y="9876"/>
                    </a:cubicBezTo>
                    <a:lnTo>
                      <a:pt x="1754" y="1"/>
                    </a:lnTo>
                    <a:cubicBezTo>
                      <a:pt x="1754" y="1"/>
                      <a:pt x="1750"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3552575" y="3050932"/>
                <a:ext cx="257333" cy="195445"/>
              </a:xfrm>
              <a:custGeom>
                <a:rect b="b" l="l" r="r" t="t"/>
                <a:pathLst>
                  <a:path extrusionOk="0" h="1579" w="2079">
                    <a:moveTo>
                      <a:pt x="1038" y="0"/>
                    </a:moveTo>
                    <a:cubicBezTo>
                      <a:pt x="1019" y="0"/>
                      <a:pt x="999" y="1"/>
                      <a:pt x="980" y="2"/>
                    </a:cubicBezTo>
                    <a:cubicBezTo>
                      <a:pt x="291" y="63"/>
                      <a:pt x="1" y="933"/>
                      <a:pt x="532" y="1392"/>
                    </a:cubicBezTo>
                    <a:cubicBezTo>
                      <a:pt x="679" y="1517"/>
                      <a:pt x="860" y="1579"/>
                      <a:pt x="1042" y="1579"/>
                    </a:cubicBezTo>
                    <a:cubicBezTo>
                      <a:pt x="1263" y="1579"/>
                      <a:pt x="1485" y="1487"/>
                      <a:pt x="1644" y="1308"/>
                    </a:cubicBezTo>
                    <a:cubicBezTo>
                      <a:pt x="2079" y="791"/>
                      <a:pt x="1703" y="0"/>
                      <a:pt x="1038"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3625852" y="2867123"/>
                <a:ext cx="193217" cy="223047"/>
              </a:xfrm>
              <a:custGeom>
                <a:rect b="b" l="l" r="r" t="t"/>
                <a:pathLst>
                  <a:path extrusionOk="0" h="1802" w="1561">
                    <a:moveTo>
                      <a:pt x="472" y="1"/>
                    </a:moveTo>
                    <a:lnTo>
                      <a:pt x="1" y="1632"/>
                    </a:lnTo>
                    <a:lnTo>
                      <a:pt x="847" y="1802"/>
                    </a:lnTo>
                    <a:lnTo>
                      <a:pt x="1560" y="134"/>
                    </a:lnTo>
                    <a:lnTo>
                      <a:pt x="472" y="1"/>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a:off x="3591442" y="1978526"/>
                <a:ext cx="730287" cy="1044311"/>
              </a:xfrm>
              <a:custGeom>
                <a:rect b="b" l="l" r="r" t="t"/>
                <a:pathLst>
                  <a:path extrusionOk="0" h="8437" w="5900">
                    <a:moveTo>
                      <a:pt x="4872" y="0"/>
                    </a:moveTo>
                    <a:cubicBezTo>
                      <a:pt x="4872" y="0"/>
                      <a:pt x="1451" y="2006"/>
                      <a:pt x="1" y="8159"/>
                    </a:cubicBezTo>
                    <a:lnTo>
                      <a:pt x="2044" y="8437"/>
                    </a:lnTo>
                    <a:cubicBezTo>
                      <a:pt x="2044" y="8437"/>
                      <a:pt x="3107" y="4267"/>
                      <a:pt x="5174" y="2562"/>
                    </a:cubicBezTo>
                    <a:cubicBezTo>
                      <a:pt x="5174" y="2562"/>
                      <a:pt x="5899" y="1100"/>
                      <a:pt x="48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3"/>
              <p:cNvSpPr/>
              <p:nvPr/>
            </p:nvSpPr>
            <p:spPr>
              <a:xfrm>
                <a:off x="4079254" y="2295644"/>
                <a:ext cx="152618" cy="178116"/>
              </a:xfrm>
              <a:custGeom>
                <a:rect b="b" l="l" r="r" t="t"/>
                <a:pathLst>
                  <a:path extrusionOk="0" fill="none" h="1439" w="1233">
                    <a:moveTo>
                      <a:pt x="0" y="1439"/>
                    </a:moveTo>
                    <a:cubicBezTo>
                      <a:pt x="0" y="1439"/>
                      <a:pt x="665" y="327"/>
                      <a:pt x="1233" y="0"/>
                    </a:cubicBezTo>
                  </a:path>
                </a:pathLst>
              </a:custGeom>
              <a:noFill/>
              <a:ln cap="flat" cmpd="sng" w="2725">
                <a:solidFill>
                  <a:srgbClr val="4A24B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3"/>
              <p:cNvSpPr/>
              <p:nvPr/>
            </p:nvSpPr>
            <p:spPr>
              <a:xfrm>
                <a:off x="4302180" y="1722679"/>
                <a:ext cx="158683" cy="299294"/>
              </a:xfrm>
              <a:custGeom>
                <a:rect b="b" l="l" r="r" t="t"/>
                <a:pathLst>
                  <a:path extrusionOk="0" h="2418" w="1282">
                    <a:moveTo>
                      <a:pt x="0" y="0"/>
                    </a:moveTo>
                    <a:lnTo>
                      <a:pt x="0" y="1777"/>
                    </a:lnTo>
                    <a:cubicBezTo>
                      <a:pt x="0" y="2127"/>
                      <a:pt x="278" y="2418"/>
                      <a:pt x="629" y="2418"/>
                    </a:cubicBezTo>
                    <a:cubicBezTo>
                      <a:pt x="991" y="2418"/>
                      <a:pt x="1269" y="2140"/>
                      <a:pt x="1281" y="1777"/>
                    </a:cubicBezTo>
                    <a:lnTo>
                      <a:pt x="1281" y="0"/>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3"/>
              <p:cNvSpPr/>
              <p:nvPr/>
            </p:nvSpPr>
            <p:spPr>
              <a:xfrm>
                <a:off x="4296115" y="1734561"/>
                <a:ext cx="163263" cy="205223"/>
              </a:xfrm>
              <a:custGeom>
                <a:rect b="b" l="l" r="r" t="t"/>
                <a:pathLst>
                  <a:path extrusionOk="0" h="1658" w="1319">
                    <a:moveTo>
                      <a:pt x="1" y="1"/>
                    </a:moveTo>
                    <a:cubicBezTo>
                      <a:pt x="1" y="1"/>
                      <a:pt x="144" y="1657"/>
                      <a:pt x="1293" y="1657"/>
                    </a:cubicBezTo>
                    <a:cubicBezTo>
                      <a:pt x="1302" y="1657"/>
                      <a:pt x="1310" y="1657"/>
                      <a:pt x="1318" y="1657"/>
                    </a:cubicBezTo>
                    <a:lnTo>
                      <a:pt x="1318" y="738"/>
                    </a:lnTo>
                    <a:lnTo>
                      <a:pt x="1" y="1"/>
                    </a:lnTo>
                    <a:close/>
                  </a:path>
                </a:pathLst>
              </a:custGeom>
              <a:solidFill>
                <a:srgbClr val="B16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3"/>
              <p:cNvSpPr/>
              <p:nvPr/>
            </p:nvSpPr>
            <p:spPr>
              <a:xfrm>
                <a:off x="4546024" y="1489235"/>
                <a:ext cx="151132" cy="179725"/>
              </a:xfrm>
              <a:custGeom>
                <a:rect b="b" l="l" r="r" t="t"/>
                <a:pathLst>
                  <a:path extrusionOk="0" h="1452" w="1221">
                    <a:moveTo>
                      <a:pt x="0" y="1"/>
                    </a:moveTo>
                    <a:lnTo>
                      <a:pt x="0" y="690"/>
                    </a:lnTo>
                    <a:lnTo>
                      <a:pt x="218" y="1451"/>
                    </a:lnTo>
                    <a:cubicBezTo>
                      <a:pt x="1221" y="206"/>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3"/>
              <p:cNvSpPr/>
              <p:nvPr/>
            </p:nvSpPr>
            <p:spPr>
              <a:xfrm>
                <a:off x="4278167" y="1516219"/>
                <a:ext cx="308330" cy="371085"/>
              </a:xfrm>
              <a:custGeom>
                <a:rect b="b" l="l" r="r" t="t"/>
                <a:pathLst>
                  <a:path extrusionOk="0" h="2998" w="2491">
                    <a:moveTo>
                      <a:pt x="545" y="0"/>
                    </a:moveTo>
                    <a:cubicBezTo>
                      <a:pt x="242" y="0"/>
                      <a:pt x="1" y="242"/>
                      <a:pt x="1" y="544"/>
                    </a:cubicBezTo>
                    <a:lnTo>
                      <a:pt x="1" y="1717"/>
                    </a:lnTo>
                    <a:cubicBezTo>
                      <a:pt x="1" y="2393"/>
                      <a:pt x="665" y="2998"/>
                      <a:pt x="1246" y="2998"/>
                    </a:cubicBezTo>
                    <a:cubicBezTo>
                      <a:pt x="1935" y="2998"/>
                      <a:pt x="2491" y="2587"/>
                      <a:pt x="2491" y="1910"/>
                    </a:cubicBezTo>
                    <a:lnTo>
                      <a:pt x="2491" y="544"/>
                    </a:lnTo>
                    <a:cubicBezTo>
                      <a:pt x="2491" y="242"/>
                      <a:pt x="2249" y="0"/>
                      <a:pt x="1947"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3"/>
              <p:cNvSpPr/>
              <p:nvPr/>
            </p:nvSpPr>
            <p:spPr>
              <a:xfrm>
                <a:off x="4197463" y="1515476"/>
                <a:ext cx="179601" cy="154969"/>
              </a:xfrm>
              <a:custGeom>
                <a:rect b="b" l="l" r="r" t="t"/>
                <a:pathLst>
                  <a:path extrusionOk="0" h="1252" w="1451">
                    <a:moveTo>
                      <a:pt x="432" y="1"/>
                    </a:moveTo>
                    <a:cubicBezTo>
                      <a:pt x="313" y="1"/>
                      <a:pt x="207" y="59"/>
                      <a:pt x="145" y="151"/>
                    </a:cubicBezTo>
                    <a:cubicBezTo>
                      <a:pt x="0" y="357"/>
                      <a:pt x="363" y="1251"/>
                      <a:pt x="363" y="1251"/>
                    </a:cubicBezTo>
                    <a:lnTo>
                      <a:pt x="858" y="1251"/>
                    </a:lnTo>
                    <a:cubicBezTo>
                      <a:pt x="1293" y="1009"/>
                      <a:pt x="1450" y="441"/>
                      <a:pt x="1197" y="6"/>
                    </a:cubicBezTo>
                    <a:lnTo>
                      <a:pt x="496" y="6"/>
                    </a:lnTo>
                    <a:cubicBezTo>
                      <a:pt x="474" y="3"/>
                      <a:pt x="453"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3"/>
              <p:cNvSpPr/>
              <p:nvPr/>
            </p:nvSpPr>
            <p:spPr>
              <a:xfrm>
                <a:off x="4209346" y="1634426"/>
                <a:ext cx="110905" cy="110781"/>
              </a:xfrm>
              <a:custGeom>
                <a:rect b="b" l="l" r="r" t="t"/>
                <a:pathLst>
                  <a:path extrusionOk="0" h="895" w="896">
                    <a:moveTo>
                      <a:pt x="448" y="0"/>
                    </a:moveTo>
                    <a:cubicBezTo>
                      <a:pt x="206" y="0"/>
                      <a:pt x="1" y="206"/>
                      <a:pt x="1" y="447"/>
                    </a:cubicBezTo>
                    <a:cubicBezTo>
                      <a:pt x="1" y="689"/>
                      <a:pt x="206" y="895"/>
                      <a:pt x="448" y="895"/>
                    </a:cubicBezTo>
                    <a:cubicBezTo>
                      <a:pt x="702" y="895"/>
                      <a:pt x="895" y="689"/>
                      <a:pt x="895" y="447"/>
                    </a:cubicBezTo>
                    <a:cubicBezTo>
                      <a:pt x="895" y="206"/>
                      <a:pt x="702" y="0"/>
                      <a:pt x="448"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3"/>
              <p:cNvSpPr/>
              <p:nvPr/>
            </p:nvSpPr>
            <p:spPr>
              <a:xfrm>
                <a:off x="4168994" y="1381425"/>
                <a:ext cx="458719" cy="190246"/>
              </a:xfrm>
              <a:custGeom>
                <a:rect b="b" l="l" r="r" t="t"/>
                <a:pathLst>
                  <a:path extrusionOk="0" h="1537" w="3706">
                    <a:moveTo>
                      <a:pt x="1257" y="1"/>
                    </a:moveTo>
                    <a:cubicBezTo>
                      <a:pt x="929" y="1"/>
                      <a:pt x="639" y="239"/>
                      <a:pt x="568" y="569"/>
                    </a:cubicBezTo>
                    <a:cubicBezTo>
                      <a:pt x="0" y="654"/>
                      <a:pt x="37" y="1488"/>
                      <a:pt x="617" y="1536"/>
                    </a:cubicBezTo>
                    <a:cubicBezTo>
                      <a:pt x="798" y="1524"/>
                      <a:pt x="955" y="1416"/>
                      <a:pt x="1028" y="1246"/>
                    </a:cubicBezTo>
                    <a:cubicBezTo>
                      <a:pt x="1112" y="1283"/>
                      <a:pt x="1197" y="1295"/>
                      <a:pt x="1282" y="1295"/>
                    </a:cubicBezTo>
                    <a:cubicBezTo>
                      <a:pt x="1366" y="1295"/>
                      <a:pt x="1463" y="1283"/>
                      <a:pt x="1547" y="1246"/>
                    </a:cubicBezTo>
                    <a:cubicBezTo>
                      <a:pt x="1720" y="1262"/>
                      <a:pt x="1993" y="1278"/>
                      <a:pt x="2286" y="1278"/>
                    </a:cubicBezTo>
                    <a:cubicBezTo>
                      <a:pt x="2916" y="1278"/>
                      <a:pt x="3642" y="1202"/>
                      <a:pt x="3675" y="872"/>
                    </a:cubicBezTo>
                    <a:cubicBezTo>
                      <a:pt x="3705" y="424"/>
                      <a:pt x="3342" y="71"/>
                      <a:pt x="2931" y="71"/>
                    </a:cubicBezTo>
                    <a:cubicBezTo>
                      <a:pt x="2853" y="71"/>
                      <a:pt x="2774" y="83"/>
                      <a:pt x="2696" y="110"/>
                    </a:cubicBezTo>
                    <a:cubicBezTo>
                      <a:pt x="2519" y="151"/>
                      <a:pt x="2339" y="171"/>
                      <a:pt x="2159" y="171"/>
                    </a:cubicBezTo>
                    <a:cubicBezTo>
                      <a:pt x="1859" y="171"/>
                      <a:pt x="1561" y="115"/>
                      <a:pt x="1282" y="1"/>
                    </a:cubicBezTo>
                    <a:cubicBezTo>
                      <a:pt x="1273" y="1"/>
                      <a:pt x="1265" y="1"/>
                      <a:pt x="12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3"/>
              <p:cNvSpPr/>
              <p:nvPr/>
            </p:nvSpPr>
            <p:spPr>
              <a:xfrm>
                <a:off x="4258734" y="1516219"/>
                <a:ext cx="332219" cy="377150"/>
              </a:xfrm>
              <a:custGeom>
                <a:rect b="b" l="l" r="r" t="t"/>
                <a:pathLst>
                  <a:path extrusionOk="0" h="3047" w="2684">
                    <a:moveTo>
                      <a:pt x="1" y="0"/>
                    </a:moveTo>
                    <a:lnTo>
                      <a:pt x="115" y="139"/>
                    </a:lnTo>
                    <a:lnTo>
                      <a:pt x="115" y="139"/>
                    </a:lnTo>
                    <a:cubicBezTo>
                      <a:pt x="51" y="45"/>
                      <a:pt x="1" y="0"/>
                      <a:pt x="1" y="0"/>
                    </a:cubicBezTo>
                    <a:close/>
                    <a:moveTo>
                      <a:pt x="115" y="139"/>
                    </a:moveTo>
                    <a:cubicBezTo>
                      <a:pt x="266" y="359"/>
                      <a:pt x="495" y="848"/>
                      <a:pt x="351" y="1668"/>
                    </a:cubicBezTo>
                    <a:cubicBezTo>
                      <a:pt x="158" y="2841"/>
                      <a:pt x="895" y="3046"/>
                      <a:pt x="1632" y="3046"/>
                    </a:cubicBezTo>
                    <a:cubicBezTo>
                      <a:pt x="2575" y="3046"/>
                      <a:pt x="2684" y="2079"/>
                      <a:pt x="2684" y="2079"/>
                    </a:cubicBezTo>
                    <a:cubicBezTo>
                      <a:pt x="2684" y="2079"/>
                      <a:pt x="2606" y="1815"/>
                      <a:pt x="2052" y="1815"/>
                    </a:cubicBezTo>
                    <a:cubicBezTo>
                      <a:pt x="1991" y="1815"/>
                      <a:pt x="1924" y="1818"/>
                      <a:pt x="1850" y="1825"/>
                    </a:cubicBezTo>
                    <a:cubicBezTo>
                      <a:pt x="1344" y="1884"/>
                      <a:pt x="1091" y="2049"/>
                      <a:pt x="919" y="2049"/>
                    </a:cubicBezTo>
                    <a:cubicBezTo>
                      <a:pt x="844" y="2049"/>
                      <a:pt x="784" y="2018"/>
                      <a:pt x="726" y="1934"/>
                    </a:cubicBezTo>
                    <a:cubicBezTo>
                      <a:pt x="544" y="1668"/>
                      <a:pt x="629" y="762"/>
                      <a:pt x="629" y="762"/>
                    </a:cubicBezTo>
                    <a:lnTo>
                      <a:pt x="115" y="13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3"/>
              <p:cNvSpPr/>
              <p:nvPr/>
            </p:nvSpPr>
            <p:spPr>
              <a:xfrm>
                <a:off x="4993361" y="1685174"/>
                <a:ext cx="196064" cy="288030"/>
              </a:xfrm>
              <a:custGeom>
                <a:rect b="b" l="l" r="r" t="t"/>
                <a:pathLst>
                  <a:path extrusionOk="0" h="2327" w="1584">
                    <a:moveTo>
                      <a:pt x="1404" y="0"/>
                    </a:moveTo>
                    <a:cubicBezTo>
                      <a:pt x="1353" y="0"/>
                      <a:pt x="1305" y="27"/>
                      <a:pt x="1281" y="74"/>
                    </a:cubicBezTo>
                    <a:lnTo>
                      <a:pt x="49" y="2104"/>
                    </a:lnTo>
                    <a:cubicBezTo>
                      <a:pt x="0" y="2165"/>
                      <a:pt x="24" y="2261"/>
                      <a:pt x="97" y="2310"/>
                    </a:cubicBezTo>
                    <a:cubicBezTo>
                      <a:pt x="120" y="2321"/>
                      <a:pt x="145" y="2327"/>
                      <a:pt x="169" y="2327"/>
                    </a:cubicBezTo>
                    <a:cubicBezTo>
                      <a:pt x="220" y="2327"/>
                      <a:pt x="270" y="2302"/>
                      <a:pt x="302" y="2261"/>
                    </a:cubicBezTo>
                    <a:lnTo>
                      <a:pt x="1535" y="231"/>
                    </a:lnTo>
                    <a:cubicBezTo>
                      <a:pt x="1584" y="158"/>
                      <a:pt x="1559" y="61"/>
                      <a:pt x="1487" y="25"/>
                    </a:cubicBezTo>
                    <a:cubicBezTo>
                      <a:pt x="1461" y="8"/>
                      <a:pt x="1432" y="0"/>
                      <a:pt x="14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6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p>
        </p:txBody>
      </p:sp>
      <p:sp>
        <p:nvSpPr>
          <p:cNvPr id="1884" name="Google Shape;1884;p64"/>
          <p:cNvSpPr txBox="1"/>
          <p:nvPr>
            <p:ph idx="4294967295" type="title"/>
          </p:nvPr>
        </p:nvSpPr>
        <p:spPr>
          <a:xfrm>
            <a:off x="475812" y="1233901"/>
            <a:ext cx="22590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AGE </a:t>
            </a:r>
            <a:endParaRPr sz="1600"/>
          </a:p>
        </p:txBody>
      </p:sp>
      <p:sp>
        <p:nvSpPr>
          <p:cNvPr id="1885" name="Google Shape;1885;p64"/>
          <p:cNvSpPr txBox="1"/>
          <p:nvPr>
            <p:ph idx="4294967295" type="subTitle"/>
          </p:nvPr>
        </p:nvSpPr>
        <p:spPr>
          <a:xfrm>
            <a:off x="475812" y="1535222"/>
            <a:ext cx="2259000" cy="2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4"/>
                </a:solidFill>
              </a:rPr>
              <a:t>More than 25 years old</a:t>
            </a:r>
            <a:endParaRPr sz="1400">
              <a:solidFill>
                <a:schemeClr val="accent4"/>
              </a:solidFill>
            </a:endParaRPr>
          </a:p>
          <a:p>
            <a:pPr indent="0" lvl="0" marL="0" rtl="0" algn="l">
              <a:spcBef>
                <a:spcPts val="1600"/>
              </a:spcBef>
              <a:spcAft>
                <a:spcPts val="0"/>
              </a:spcAft>
              <a:buNone/>
            </a:pPr>
            <a:r>
              <a:t/>
            </a:r>
            <a:endParaRPr sz="1400">
              <a:solidFill>
                <a:schemeClr val="accent4"/>
              </a:solidFill>
            </a:endParaRPr>
          </a:p>
          <a:p>
            <a:pPr indent="0" lvl="0" marL="0" rtl="0" algn="l">
              <a:spcBef>
                <a:spcPts val="1600"/>
              </a:spcBef>
              <a:spcAft>
                <a:spcPts val="1600"/>
              </a:spcAft>
              <a:buNone/>
            </a:pPr>
            <a:r>
              <a:t/>
            </a:r>
            <a:endParaRPr sz="1400">
              <a:solidFill>
                <a:schemeClr val="accent4"/>
              </a:solidFill>
            </a:endParaRPr>
          </a:p>
        </p:txBody>
      </p:sp>
      <p:sp>
        <p:nvSpPr>
          <p:cNvPr id="1886" name="Google Shape;1886;p64"/>
          <p:cNvSpPr txBox="1"/>
          <p:nvPr>
            <p:ph idx="4294967295" type="title"/>
          </p:nvPr>
        </p:nvSpPr>
        <p:spPr>
          <a:xfrm>
            <a:off x="475812" y="2337805"/>
            <a:ext cx="22590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ROLES</a:t>
            </a:r>
            <a:endParaRPr sz="1600"/>
          </a:p>
        </p:txBody>
      </p:sp>
      <p:sp>
        <p:nvSpPr>
          <p:cNvPr id="1887" name="Google Shape;1887;p64"/>
          <p:cNvSpPr txBox="1"/>
          <p:nvPr>
            <p:ph idx="4294967295" type="subTitle"/>
          </p:nvPr>
        </p:nvSpPr>
        <p:spPr>
          <a:xfrm>
            <a:off x="475800" y="2641664"/>
            <a:ext cx="2259000" cy="3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accent4"/>
                </a:solidFill>
              </a:rPr>
              <a:t>General Practitioner</a:t>
            </a:r>
            <a:endParaRPr sz="1400">
              <a:solidFill>
                <a:schemeClr val="accent4"/>
              </a:solidFill>
            </a:endParaRPr>
          </a:p>
        </p:txBody>
      </p:sp>
      <p:sp>
        <p:nvSpPr>
          <p:cNvPr id="1888" name="Google Shape;1888;p64"/>
          <p:cNvSpPr txBox="1"/>
          <p:nvPr>
            <p:ph idx="4294967295" type="title"/>
          </p:nvPr>
        </p:nvSpPr>
        <p:spPr>
          <a:xfrm>
            <a:off x="6413112" y="1233901"/>
            <a:ext cx="22590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PROFESSION</a:t>
            </a:r>
            <a:endParaRPr sz="1600"/>
          </a:p>
        </p:txBody>
      </p:sp>
      <p:sp>
        <p:nvSpPr>
          <p:cNvPr id="1889" name="Google Shape;1889;p64"/>
          <p:cNvSpPr txBox="1"/>
          <p:nvPr>
            <p:ph idx="4294967295" type="subTitle"/>
          </p:nvPr>
        </p:nvSpPr>
        <p:spPr>
          <a:xfrm>
            <a:off x="6413112" y="1504809"/>
            <a:ext cx="2259000" cy="21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4"/>
                </a:solidFill>
              </a:rPr>
              <a:t>Doctor</a:t>
            </a:r>
            <a:endParaRPr sz="1400">
              <a:solidFill>
                <a:schemeClr val="accent4"/>
              </a:solidFill>
            </a:endParaRPr>
          </a:p>
          <a:p>
            <a:pPr indent="0" lvl="0" marL="0" rtl="0" algn="r">
              <a:spcBef>
                <a:spcPts val="1600"/>
              </a:spcBef>
              <a:spcAft>
                <a:spcPts val="0"/>
              </a:spcAft>
              <a:buNone/>
            </a:pPr>
            <a:r>
              <a:t/>
            </a:r>
            <a:endParaRPr sz="1400">
              <a:solidFill>
                <a:schemeClr val="accent4"/>
              </a:solidFill>
            </a:endParaRPr>
          </a:p>
          <a:p>
            <a:pPr indent="0" lvl="0" marL="0" rtl="0" algn="r">
              <a:spcBef>
                <a:spcPts val="1600"/>
              </a:spcBef>
              <a:spcAft>
                <a:spcPts val="1600"/>
              </a:spcAft>
              <a:buNone/>
            </a:pPr>
            <a:r>
              <a:t/>
            </a:r>
            <a:endParaRPr sz="1400">
              <a:solidFill>
                <a:schemeClr val="accent4"/>
              </a:solidFill>
            </a:endParaRPr>
          </a:p>
        </p:txBody>
      </p:sp>
      <p:sp>
        <p:nvSpPr>
          <p:cNvPr id="1890" name="Google Shape;1890;p64"/>
          <p:cNvSpPr txBox="1"/>
          <p:nvPr>
            <p:ph idx="4294967295" type="subTitle"/>
          </p:nvPr>
        </p:nvSpPr>
        <p:spPr>
          <a:xfrm>
            <a:off x="6413100" y="2754837"/>
            <a:ext cx="2259000" cy="1362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accent4"/>
                </a:solidFill>
              </a:rPr>
              <a:t>General practitioners that use this app as a first diagnosis before sending the patient to a specialist</a:t>
            </a:r>
            <a:endParaRPr sz="1400">
              <a:solidFill>
                <a:schemeClr val="accent4"/>
              </a:solidFill>
            </a:endParaRPr>
          </a:p>
        </p:txBody>
      </p:sp>
      <p:sp>
        <p:nvSpPr>
          <p:cNvPr id="1891" name="Google Shape;1891;p64"/>
          <p:cNvSpPr txBox="1"/>
          <p:nvPr>
            <p:ph idx="4294967295" type="title"/>
          </p:nvPr>
        </p:nvSpPr>
        <p:spPr>
          <a:xfrm>
            <a:off x="6404262" y="2457926"/>
            <a:ext cx="22767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ATTRIBUTES</a:t>
            </a:r>
            <a:endParaRPr sz="1600"/>
          </a:p>
        </p:txBody>
      </p:sp>
      <p:grpSp>
        <p:nvGrpSpPr>
          <p:cNvPr id="1892" name="Google Shape;1892;p64"/>
          <p:cNvGrpSpPr/>
          <p:nvPr/>
        </p:nvGrpSpPr>
        <p:grpSpPr>
          <a:xfrm flipH="1" rot="-150285">
            <a:off x="3784649" y="1050215"/>
            <a:ext cx="1569752" cy="3767778"/>
            <a:chOff x="2714675" y="237925"/>
            <a:chExt cx="2177825" cy="5227300"/>
          </a:xfrm>
        </p:grpSpPr>
        <p:sp>
          <p:nvSpPr>
            <p:cNvPr id="1893" name="Google Shape;1893;p64"/>
            <p:cNvSpPr/>
            <p:nvPr/>
          </p:nvSpPr>
          <p:spPr>
            <a:xfrm>
              <a:off x="4179775" y="5184425"/>
              <a:ext cx="712725" cy="280800"/>
            </a:xfrm>
            <a:custGeom>
              <a:rect b="b" l="l" r="r" t="t"/>
              <a:pathLst>
                <a:path extrusionOk="0" h="11232" w="28509">
                  <a:moveTo>
                    <a:pt x="10740" y="1"/>
                  </a:moveTo>
                  <a:lnTo>
                    <a:pt x="0" y="818"/>
                  </a:lnTo>
                  <a:lnTo>
                    <a:pt x="794" y="6188"/>
                  </a:lnTo>
                  <a:lnTo>
                    <a:pt x="1541" y="11231"/>
                  </a:lnTo>
                  <a:lnTo>
                    <a:pt x="28508" y="11231"/>
                  </a:lnTo>
                  <a:cubicBezTo>
                    <a:pt x="27014" y="9013"/>
                    <a:pt x="24726" y="7472"/>
                    <a:pt x="22087" y="6935"/>
                  </a:cubicBezTo>
                  <a:cubicBezTo>
                    <a:pt x="20150" y="6538"/>
                    <a:pt x="18258" y="5954"/>
                    <a:pt x="16437" y="5184"/>
                  </a:cubicBezTo>
                  <a:cubicBezTo>
                    <a:pt x="10927" y="2826"/>
                    <a:pt x="10740" y="1"/>
                    <a:pt x="10740" y="1"/>
                  </a:cubicBez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4199600" y="5314000"/>
              <a:ext cx="692900" cy="151225"/>
            </a:xfrm>
            <a:custGeom>
              <a:rect b="b" l="l" r="r" t="t"/>
              <a:pathLst>
                <a:path extrusionOk="0" h="6049" w="27716">
                  <a:moveTo>
                    <a:pt x="15644" y="1"/>
                  </a:moveTo>
                  <a:cubicBezTo>
                    <a:pt x="14570" y="1168"/>
                    <a:pt x="13519" y="2569"/>
                    <a:pt x="13006" y="3993"/>
                  </a:cubicBezTo>
                  <a:cubicBezTo>
                    <a:pt x="6515" y="3433"/>
                    <a:pt x="2546" y="1729"/>
                    <a:pt x="1" y="1005"/>
                  </a:cubicBezTo>
                  <a:lnTo>
                    <a:pt x="1" y="1005"/>
                  </a:lnTo>
                  <a:lnTo>
                    <a:pt x="748" y="6048"/>
                  </a:lnTo>
                  <a:lnTo>
                    <a:pt x="27715" y="6048"/>
                  </a:lnTo>
                  <a:cubicBezTo>
                    <a:pt x="26221" y="3830"/>
                    <a:pt x="23933" y="2289"/>
                    <a:pt x="21294" y="1752"/>
                  </a:cubicBezTo>
                  <a:cubicBezTo>
                    <a:pt x="19357" y="1355"/>
                    <a:pt x="17465" y="771"/>
                    <a:pt x="15644"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3899000" y="2851950"/>
              <a:ext cx="644425" cy="2504100"/>
            </a:xfrm>
            <a:custGeom>
              <a:rect b="b" l="l" r="r" t="t"/>
              <a:pathLst>
                <a:path extrusionOk="0" h="100164" w="25777">
                  <a:moveTo>
                    <a:pt x="17558" y="0"/>
                  </a:moveTo>
                  <a:lnTo>
                    <a:pt x="1" y="187"/>
                  </a:lnTo>
                  <a:lnTo>
                    <a:pt x="561" y="6701"/>
                  </a:lnTo>
                  <a:lnTo>
                    <a:pt x="8850" y="100164"/>
                  </a:lnTo>
                  <a:lnTo>
                    <a:pt x="25777" y="94280"/>
                  </a:lnTo>
                  <a:lnTo>
                    <a:pt x="18142" y="6701"/>
                  </a:lnTo>
                  <a:lnTo>
                    <a:pt x="1755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3163525" y="5184425"/>
              <a:ext cx="683550" cy="280800"/>
            </a:xfrm>
            <a:custGeom>
              <a:rect b="b" l="l" r="r" t="t"/>
              <a:pathLst>
                <a:path extrusionOk="0" h="11232" w="27342">
                  <a:moveTo>
                    <a:pt x="16508" y="1"/>
                  </a:moveTo>
                  <a:cubicBezTo>
                    <a:pt x="16508" y="1"/>
                    <a:pt x="16648" y="2826"/>
                    <a:pt x="11395" y="5184"/>
                  </a:cubicBezTo>
                  <a:cubicBezTo>
                    <a:pt x="9644" y="5954"/>
                    <a:pt x="7799" y="6538"/>
                    <a:pt x="5931" y="6935"/>
                  </a:cubicBezTo>
                  <a:cubicBezTo>
                    <a:pt x="1542" y="7916"/>
                    <a:pt x="1" y="11231"/>
                    <a:pt x="1" y="11231"/>
                  </a:cubicBezTo>
                  <a:lnTo>
                    <a:pt x="26968" y="11231"/>
                  </a:lnTo>
                  <a:lnTo>
                    <a:pt x="27155" y="6188"/>
                  </a:lnTo>
                  <a:lnTo>
                    <a:pt x="27342" y="818"/>
                  </a:lnTo>
                  <a:lnTo>
                    <a:pt x="16508" y="1"/>
                  </a:ln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3163525" y="5314000"/>
              <a:ext cx="678875" cy="151225"/>
            </a:xfrm>
            <a:custGeom>
              <a:rect b="b" l="l" r="r" t="t"/>
              <a:pathLst>
                <a:path extrusionOk="0" h="6049" w="27155">
                  <a:moveTo>
                    <a:pt x="11395" y="1"/>
                  </a:moveTo>
                  <a:cubicBezTo>
                    <a:pt x="9644" y="771"/>
                    <a:pt x="7799" y="1355"/>
                    <a:pt x="5931" y="1752"/>
                  </a:cubicBezTo>
                  <a:cubicBezTo>
                    <a:pt x="1542" y="2733"/>
                    <a:pt x="1" y="6048"/>
                    <a:pt x="1" y="6048"/>
                  </a:cubicBezTo>
                  <a:lnTo>
                    <a:pt x="26968" y="6048"/>
                  </a:lnTo>
                  <a:lnTo>
                    <a:pt x="27155" y="1005"/>
                  </a:lnTo>
                  <a:lnTo>
                    <a:pt x="27155" y="1005"/>
                  </a:lnTo>
                  <a:cubicBezTo>
                    <a:pt x="24680" y="1729"/>
                    <a:pt x="20898" y="3433"/>
                    <a:pt x="14477" y="3993"/>
                  </a:cubicBezTo>
                  <a:cubicBezTo>
                    <a:pt x="13823" y="2569"/>
                    <a:pt x="12586" y="1168"/>
                    <a:pt x="11395"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3427950" y="2851950"/>
              <a:ext cx="495600" cy="2504100"/>
            </a:xfrm>
            <a:custGeom>
              <a:rect b="b" l="l" r="r" t="t"/>
              <a:pathLst>
                <a:path extrusionOk="0" h="100164" w="19824">
                  <a:moveTo>
                    <a:pt x="1" y="0"/>
                  </a:moveTo>
                  <a:lnTo>
                    <a:pt x="164" y="6701"/>
                  </a:lnTo>
                  <a:lnTo>
                    <a:pt x="2242" y="94280"/>
                  </a:lnTo>
                  <a:lnTo>
                    <a:pt x="19823" y="100164"/>
                  </a:lnTo>
                  <a:lnTo>
                    <a:pt x="17722" y="6701"/>
                  </a:lnTo>
                  <a:lnTo>
                    <a:pt x="17582" y="187"/>
                  </a:lnTo>
                  <a:lnTo>
                    <a:pt x="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2714675" y="668875"/>
              <a:ext cx="289525" cy="692900"/>
            </a:xfrm>
            <a:custGeom>
              <a:rect b="b" l="l" r="r" t="t"/>
              <a:pathLst>
                <a:path extrusionOk="0" h="27716" w="11581">
                  <a:moveTo>
                    <a:pt x="9409" y="9153"/>
                  </a:moveTo>
                  <a:cubicBezTo>
                    <a:pt x="9409" y="9153"/>
                    <a:pt x="9573" y="1986"/>
                    <a:pt x="8872" y="982"/>
                  </a:cubicBezTo>
                  <a:cubicBezTo>
                    <a:pt x="8149" y="1"/>
                    <a:pt x="7425" y="585"/>
                    <a:pt x="7168" y="1285"/>
                  </a:cubicBezTo>
                  <a:cubicBezTo>
                    <a:pt x="6911" y="1962"/>
                    <a:pt x="6911" y="8266"/>
                    <a:pt x="6911" y="8266"/>
                  </a:cubicBezTo>
                  <a:cubicBezTo>
                    <a:pt x="6444" y="7799"/>
                    <a:pt x="5720" y="7659"/>
                    <a:pt x="5113" y="7963"/>
                  </a:cubicBezTo>
                  <a:cubicBezTo>
                    <a:pt x="3993" y="8430"/>
                    <a:pt x="1891" y="8873"/>
                    <a:pt x="1471" y="9714"/>
                  </a:cubicBezTo>
                  <a:cubicBezTo>
                    <a:pt x="1027" y="10554"/>
                    <a:pt x="0" y="11558"/>
                    <a:pt x="304" y="12539"/>
                  </a:cubicBezTo>
                  <a:cubicBezTo>
                    <a:pt x="631" y="13496"/>
                    <a:pt x="1168" y="17185"/>
                    <a:pt x="2732" y="18913"/>
                  </a:cubicBezTo>
                  <a:cubicBezTo>
                    <a:pt x="4273" y="20664"/>
                    <a:pt x="3946" y="27715"/>
                    <a:pt x="3946" y="27715"/>
                  </a:cubicBezTo>
                  <a:lnTo>
                    <a:pt x="10950" y="27435"/>
                  </a:lnTo>
                  <a:cubicBezTo>
                    <a:pt x="10950" y="27435"/>
                    <a:pt x="9876" y="23676"/>
                    <a:pt x="9783" y="20711"/>
                  </a:cubicBezTo>
                  <a:cubicBezTo>
                    <a:pt x="9736" y="19380"/>
                    <a:pt x="10367" y="18586"/>
                    <a:pt x="10787" y="16531"/>
                  </a:cubicBezTo>
                  <a:cubicBezTo>
                    <a:pt x="11231" y="14477"/>
                    <a:pt x="11581" y="12376"/>
                    <a:pt x="10600" y="11115"/>
                  </a:cubicBezTo>
                  <a:cubicBezTo>
                    <a:pt x="10017" y="10368"/>
                    <a:pt x="9596" y="9247"/>
                    <a:pt x="9409" y="9130"/>
                  </a:cubicBezTo>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2750050" y="954325"/>
              <a:ext cx="77300" cy="95625"/>
            </a:xfrm>
            <a:custGeom>
              <a:rect b="b" l="l" r="r" t="t"/>
              <a:pathLst>
                <a:path extrusionOk="0" h="3825" w="3092">
                  <a:moveTo>
                    <a:pt x="258" y="0"/>
                  </a:moveTo>
                  <a:cubicBezTo>
                    <a:pt x="125" y="0"/>
                    <a:pt x="0" y="153"/>
                    <a:pt x="79" y="327"/>
                  </a:cubicBezTo>
                  <a:cubicBezTo>
                    <a:pt x="383" y="864"/>
                    <a:pt x="733" y="1378"/>
                    <a:pt x="1107" y="1868"/>
                  </a:cubicBezTo>
                  <a:cubicBezTo>
                    <a:pt x="1317" y="2172"/>
                    <a:pt x="1504" y="2498"/>
                    <a:pt x="1644" y="2849"/>
                  </a:cubicBezTo>
                  <a:cubicBezTo>
                    <a:pt x="1714" y="3129"/>
                    <a:pt x="1761" y="3409"/>
                    <a:pt x="1761" y="3713"/>
                  </a:cubicBezTo>
                  <a:cubicBezTo>
                    <a:pt x="1778" y="3781"/>
                    <a:pt x="1832" y="3824"/>
                    <a:pt x="1897" y="3824"/>
                  </a:cubicBezTo>
                  <a:cubicBezTo>
                    <a:pt x="1921" y="3824"/>
                    <a:pt x="1946" y="3818"/>
                    <a:pt x="1971" y="3806"/>
                  </a:cubicBezTo>
                  <a:cubicBezTo>
                    <a:pt x="3091" y="3222"/>
                    <a:pt x="733" y="701"/>
                    <a:pt x="430" y="117"/>
                  </a:cubicBezTo>
                  <a:cubicBezTo>
                    <a:pt x="385" y="34"/>
                    <a:pt x="320" y="0"/>
                    <a:pt x="258" y="0"/>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2781800" y="923650"/>
              <a:ext cx="56625" cy="113075"/>
            </a:xfrm>
            <a:custGeom>
              <a:rect b="b" l="l" r="r" t="t"/>
              <a:pathLst>
                <a:path extrusionOk="0" h="4523" w="2265">
                  <a:moveTo>
                    <a:pt x="222" y="1"/>
                  </a:moveTo>
                  <a:cubicBezTo>
                    <a:pt x="112" y="1"/>
                    <a:pt x="1" y="148"/>
                    <a:pt x="70" y="270"/>
                  </a:cubicBezTo>
                  <a:cubicBezTo>
                    <a:pt x="514" y="924"/>
                    <a:pt x="864" y="1647"/>
                    <a:pt x="1144" y="2395"/>
                  </a:cubicBezTo>
                  <a:cubicBezTo>
                    <a:pt x="1354" y="3072"/>
                    <a:pt x="1261" y="3889"/>
                    <a:pt x="1658" y="4473"/>
                  </a:cubicBezTo>
                  <a:cubicBezTo>
                    <a:pt x="1690" y="4505"/>
                    <a:pt x="1733" y="4523"/>
                    <a:pt x="1774" y="4523"/>
                  </a:cubicBezTo>
                  <a:cubicBezTo>
                    <a:pt x="1821" y="4523"/>
                    <a:pt x="1866" y="4499"/>
                    <a:pt x="1891" y="4449"/>
                  </a:cubicBezTo>
                  <a:cubicBezTo>
                    <a:pt x="2265" y="3842"/>
                    <a:pt x="1891" y="2885"/>
                    <a:pt x="1635" y="2255"/>
                  </a:cubicBezTo>
                  <a:cubicBezTo>
                    <a:pt x="1308" y="1461"/>
                    <a:pt x="864" y="737"/>
                    <a:pt x="327" y="60"/>
                  </a:cubicBezTo>
                  <a:cubicBezTo>
                    <a:pt x="297" y="18"/>
                    <a:pt x="260" y="1"/>
                    <a:pt x="222" y="1"/>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2821175" y="898425"/>
              <a:ext cx="45875" cy="125450"/>
            </a:xfrm>
            <a:custGeom>
              <a:rect b="b" l="l" r="r" t="t"/>
              <a:pathLst>
                <a:path extrusionOk="0" h="5018" w="1835">
                  <a:moveTo>
                    <a:pt x="163" y="0"/>
                  </a:moveTo>
                  <a:cubicBezTo>
                    <a:pt x="79" y="0"/>
                    <a:pt x="1" y="58"/>
                    <a:pt x="13" y="182"/>
                  </a:cubicBezTo>
                  <a:cubicBezTo>
                    <a:pt x="153" y="905"/>
                    <a:pt x="363" y="1653"/>
                    <a:pt x="620" y="2353"/>
                  </a:cubicBezTo>
                  <a:cubicBezTo>
                    <a:pt x="760" y="2773"/>
                    <a:pt x="853" y="3170"/>
                    <a:pt x="923" y="3590"/>
                  </a:cubicBezTo>
                  <a:cubicBezTo>
                    <a:pt x="970" y="4011"/>
                    <a:pt x="760" y="4384"/>
                    <a:pt x="807" y="4781"/>
                  </a:cubicBezTo>
                  <a:cubicBezTo>
                    <a:pt x="828" y="4909"/>
                    <a:pt x="908" y="5018"/>
                    <a:pt x="1028" y="5018"/>
                  </a:cubicBezTo>
                  <a:cubicBezTo>
                    <a:pt x="1040" y="5018"/>
                    <a:pt x="1051" y="5017"/>
                    <a:pt x="1064" y="5015"/>
                  </a:cubicBezTo>
                  <a:cubicBezTo>
                    <a:pt x="1834" y="4851"/>
                    <a:pt x="1717" y="3731"/>
                    <a:pt x="1577" y="3077"/>
                  </a:cubicBezTo>
                  <a:cubicBezTo>
                    <a:pt x="1367" y="2003"/>
                    <a:pt x="643" y="1162"/>
                    <a:pt x="340" y="135"/>
                  </a:cubicBezTo>
                  <a:cubicBezTo>
                    <a:pt x="318" y="47"/>
                    <a:pt x="238" y="0"/>
                    <a:pt x="163" y="0"/>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2869750" y="891875"/>
              <a:ext cx="84850" cy="189575"/>
            </a:xfrm>
            <a:custGeom>
              <a:rect b="b" l="l" r="r" t="t"/>
              <a:pathLst>
                <a:path extrusionOk="0" h="7583" w="3394">
                  <a:moveTo>
                    <a:pt x="123" y="1"/>
                  </a:moveTo>
                  <a:cubicBezTo>
                    <a:pt x="59" y="1"/>
                    <a:pt x="1" y="72"/>
                    <a:pt x="31" y="163"/>
                  </a:cubicBezTo>
                  <a:cubicBezTo>
                    <a:pt x="195" y="747"/>
                    <a:pt x="311" y="1307"/>
                    <a:pt x="428" y="1891"/>
                  </a:cubicBezTo>
                  <a:cubicBezTo>
                    <a:pt x="288" y="2031"/>
                    <a:pt x="218" y="2218"/>
                    <a:pt x="241" y="2405"/>
                  </a:cubicBezTo>
                  <a:cubicBezTo>
                    <a:pt x="265" y="2662"/>
                    <a:pt x="358" y="2895"/>
                    <a:pt x="475" y="3082"/>
                  </a:cubicBezTo>
                  <a:cubicBezTo>
                    <a:pt x="521" y="3152"/>
                    <a:pt x="568" y="3245"/>
                    <a:pt x="615" y="3315"/>
                  </a:cubicBezTo>
                  <a:cubicBezTo>
                    <a:pt x="615" y="3829"/>
                    <a:pt x="545" y="4319"/>
                    <a:pt x="568" y="4810"/>
                  </a:cubicBezTo>
                  <a:cubicBezTo>
                    <a:pt x="583" y="4911"/>
                    <a:pt x="661" y="4968"/>
                    <a:pt x="740" y="4968"/>
                  </a:cubicBezTo>
                  <a:cubicBezTo>
                    <a:pt x="788" y="4968"/>
                    <a:pt x="836" y="4947"/>
                    <a:pt x="872" y="4903"/>
                  </a:cubicBezTo>
                  <a:cubicBezTo>
                    <a:pt x="1035" y="4693"/>
                    <a:pt x="1152" y="4459"/>
                    <a:pt x="1222" y="4203"/>
                  </a:cubicBezTo>
                  <a:cubicBezTo>
                    <a:pt x="1269" y="4249"/>
                    <a:pt x="1292" y="4273"/>
                    <a:pt x="1339" y="4319"/>
                  </a:cubicBezTo>
                  <a:cubicBezTo>
                    <a:pt x="1876" y="4926"/>
                    <a:pt x="2273" y="5650"/>
                    <a:pt x="2529" y="6421"/>
                  </a:cubicBezTo>
                  <a:cubicBezTo>
                    <a:pt x="2669" y="6888"/>
                    <a:pt x="2693" y="7145"/>
                    <a:pt x="2996" y="7518"/>
                  </a:cubicBezTo>
                  <a:cubicBezTo>
                    <a:pt x="3027" y="7564"/>
                    <a:pt x="3067" y="7582"/>
                    <a:pt x="3108" y="7582"/>
                  </a:cubicBezTo>
                  <a:cubicBezTo>
                    <a:pt x="3192" y="7582"/>
                    <a:pt x="3277" y="7503"/>
                    <a:pt x="3277" y="7425"/>
                  </a:cubicBezTo>
                  <a:cubicBezTo>
                    <a:pt x="3393" y="6421"/>
                    <a:pt x="2833" y="5370"/>
                    <a:pt x="2273" y="4553"/>
                  </a:cubicBezTo>
                  <a:cubicBezTo>
                    <a:pt x="1969" y="4156"/>
                    <a:pt x="1666" y="3782"/>
                    <a:pt x="1339" y="3409"/>
                  </a:cubicBezTo>
                  <a:cubicBezTo>
                    <a:pt x="1245" y="3315"/>
                    <a:pt x="1152" y="3199"/>
                    <a:pt x="1082" y="3105"/>
                  </a:cubicBezTo>
                  <a:cubicBezTo>
                    <a:pt x="988" y="2942"/>
                    <a:pt x="872" y="2802"/>
                    <a:pt x="825" y="2662"/>
                  </a:cubicBezTo>
                  <a:cubicBezTo>
                    <a:pt x="802" y="2615"/>
                    <a:pt x="802" y="2592"/>
                    <a:pt x="802" y="2568"/>
                  </a:cubicBezTo>
                  <a:cubicBezTo>
                    <a:pt x="778" y="2545"/>
                    <a:pt x="778" y="2545"/>
                    <a:pt x="778" y="2545"/>
                  </a:cubicBezTo>
                  <a:cubicBezTo>
                    <a:pt x="732" y="2311"/>
                    <a:pt x="825" y="2148"/>
                    <a:pt x="1105" y="2055"/>
                  </a:cubicBezTo>
                  <a:cubicBezTo>
                    <a:pt x="1188" y="2029"/>
                    <a:pt x="1280" y="2019"/>
                    <a:pt x="1376" y="2019"/>
                  </a:cubicBezTo>
                  <a:cubicBezTo>
                    <a:pt x="1904" y="2019"/>
                    <a:pt x="2567" y="2342"/>
                    <a:pt x="2646" y="2381"/>
                  </a:cubicBezTo>
                  <a:cubicBezTo>
                    <a:pt x="2661" y="2390"/>
                    <a:pt x="2676" y="2394"/>
                    <a:pt x="2690" y="2394"/>
                  </a:cubicBezTo>
                  <a:cubicBezTo>
                    <a:pt x="2836" y="2394"/>
                    <a:pt x="2960" y="1997"/>
                    <a:pt x="2833" y="1891"/>
                  </a:cubicBezTo>
                  <a:cubicBezTo>
                    <a:pt x="2531" y="1678"/>
                    <a:pt x="1934" y="1546"/>
                    <a:pt x="1408" y="1546"/>
                  </a:cubicBezTo>
                  <a:cubicBezTo>
                    <a:pt x="1241" y="1546"/>
                    <a:pt x="1082" y="1560"/>
                    <a:pt x="942" y="1588"/>
                  </a:cubicBezTo>
                  <a:cubicBezTo>
                    <a:pt x="755" y="1074"/>
                    <a:pt x="498" y="560"/>
                    <a:pt x="218" y="70"/>
                  </a:cubicBezTo>
                  <a:cubicBezTo>
                    <a:pt x="194" y="21"/>
                    <a:pt x="158" y="1"/>
                    <a:pt x="123" y="1"/>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2761950" y="1155700"/>
              <a:ext cx="921700" cy="1060025"/>
            </a:xfrm>
            <a:custGeom>
              <a:rect b="b" l="l" r="r" t="t"/>
              <a:pathLst>
                <a:path extrusionOk="0" h="42401" w="36868">
                  <a:moveTo>
                    <a:pt x="31310" y="23395"/>
                  </a:moveTo>
                  <a:lnTo>
                    <a:pt x="36867" y="0"/>
                  </a:lnTo>
                  <a:cubicBezTo>
                    <a:pt x="36867" y="0"/>
                    <a:pt x="29045" y="2429"/>
                    <a:pt x="26290" y="4483"/>
                  </a:cubicBezTo>
                  <a:cubicBezTo>
                    <a:pt x="23512" y="6538"/>
                    <a:pt x="15247" y="24726"/>
                    <a:pt x="14336" y="24282"/>
                  </a:cubicBezTo>
                  <a:cubicBezTo>
                    <a:pt x="13402" y="23839"/>
                    <a:pt x="10367" y="1051"/>
                    <a:pt x="10367" y="1051"/>
                  </a:cubicBezTo>
                  <a:cubicBezTo>
                    <a:pt x="8709" y="1915"/>
                    <a:pt x="6911" y="2522"/>
                    <a:pt x="5067" y="2825"/>
                  </a:cubicBezTo>
                  <a:cubicBezTo>
                    <a:pt x="3363" y="3036"/>
                    <a:pt x="1681" y="3362"/>
                    <a:pt x="0" y="3759"/>
                  </a:cubicBezTo>
                  <a:cubicBezTo>
                    <a:pt x="0" y="3759"/>
                    <a:pt x="2172" y="31474"/>
                    <a:pt x="4623" y="35793"/>
                  </a:cubicBezTo>
                  <a:cubicBezTo>
                    <a:pt x="7052" y="40113"/>
                    <a:pt x="13449" y="42401"/>
                    <a:pt x="17605" y="39435"/>
                  </a:cubicBezTo>
                  <a:cubicBezTo>
                    <a:pt x="26244" y="33295"/>
                    <a:pt x="31310" y="23395"/>
                    <a:pt x="31310" y="23395"/>
                  </a:cubicBezTo>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3317050" y="1112450"/>
              <a:ext cx="1203625" cy="2226300"/>
            </a:xfrm>
            <a:custGeom>
              <a:rect b="b" l="l" r="r" t="t"/>
              <a:pathLst>
                <a:path extrusionOk="0" h="89052" w="48145">
                  <a:moveTo>
                    <a:pt x="26237" y="1"/>
                  </a:moveTo>
                  <a:cubicBezTo>
                    <a:pt x="22628" y="1"/>
                    <a:pt x="20827" y="750"/>
                    <a:pt x="20827" y="750"/>
                  </a:cubicBezTo>
                  <a:cubicBezTo>
                    <a:pt x="20827" y="750"/>
                    <a:pt x="5044" y="2081"/>
                    <a:pt x="4600" y="8688"/>
                  </a:cubicBezTo>
                  <a:cubicBezTo>
                    <a:pt x="4273" y="13755"/>
                    <a:pt x="2219" y="54310"/>
                    <a:pt x="2662" y="57089"/>
                  </a:cubicBezTo>
                  <a:cubicBezTo>
                    <a:pt x="3082" y="59867"/>
                    <a:pt x="0" y="85644"/>
                    <a:pt x="1004" y="87909"/>
                  </a:cubicBezTo>
                  <a:cubicBezTo>
                    <a:pt x="1373" y="88732"/>
                    <a:pt x="7300" y="89052"/>
                    <a:pt x="14747" y="89052"/>
                  </a:cubicBezTo>
                  <a:cubicBezTo>
                    <a:pt x="27563" y="89052"/>
                    <a:pt x="44881" y="88106"/>
                    <a:pt x="46136" y="87161"/>
                  </a:cubicBezTo>
                  <a:cubicBezTo>
                    <a:pt x="48144" y="85644"/>
                    <a:pt x="44946" y="66405"/>
                    <a:pt x="44269" y="61432"/>
                  </a:cubicBezTo>
                  <a:cubicBezTo>
                    <a:pt x="43265" y="54007"/>
                    <a:pt x="41910" y="47376"/>
                    <a:pt x="41934" y="38620"/>
                  </a:cubicBezTo>
                  <a:cubicBezTo>
                    <a:pt x="41957" y="23491"/>
                    <a:pt x="44619" y="4579"/>
                    <a:pt x="41257" y="3248"/>
                  </a:cubicBezTo>
                  <a:cubicBezTo>
                    <a:pt x="34642" y="666"/>
                    <a:pt x="29637" y="1"/>
                    <a:pt x="26237"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3905425" y="2490050"/>
              <a:ext cx="903600" cy="748325"/>
            </a:xfrm>
            <a:custGeom>
              <a:rect b="b" l="l" r="r" t="t"/>
              <a:pathLst>
                <a:path extrusionOk="0" h="29933" w="36144">
                  <a:moveTo>
                    <a:pt x="33879" y="0"/>
                  </a:moveTo>
                  <a:lnTo>
                    <a:pt x="0" y="3012"/>
                  </a:lnTo>
                  <a:lnTo>
                    <a:pt x="1728" y="29933"/>
                  </a:lnTo>
                  <a:lnTo>
                    <a:pt x="36143" y="26594"/>
                  </a:ln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3875075" y="2741625"/>
              <a:ext cx="152950" cy="302975"/>
            </a:xfrm>
            <a:custGeom>
              <a:rect b="b" l="l" r="r" t="t"/>
              <a:pathLst>
                <a:path extrusionOk="0" h="12119" w="6118">
                  <a:moveTo>
                    <a:pt x="4997" y="0"/>
                  </a:moveTo>
                  <a:lnTo>
                    <a:pt x="6118" y="11208"/>
                  </a:lnTo>
                  <a:cubicBezTo>
                    <a:pt x="6118" y="11208"/>
                    <a:pt x="1471" y="12118"/>
                    <a:pt x="1028" y="11745"/>
                  </a:cubicBezTo>
                  <a:cubicBezTo>
                    <a:pt x="561" y="11348"/>
                    <a:pt x="0" y="374"/>
                    <a:pt x="0" y="374"/>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4272000" y="2695500"/>
              <a:ext cx="372425" cy="564475"/>
            </a:xfrm>
            <a:custGeom>
              <a:rect b="b" l="l" r="r" t="t"/>
              <a:pathLst>
                <a:path extrusionOk="0" h="22579" w="14897">
                  <a:moveTo>
                    <a:pt x="14896" y="2709"/>
                  </a:moveTo>
                  <a:cubicBezTo>
                    <a:pt x="14896" y="2709"/>
                    <a:pt x="13285" y="7239"/>
                    <a:pt x="13285" y="8406"/>
                  </a:cubicBezTo>
                  <a:cubicBezTo>
                    <a:pt x="13309" y="9597"/>
                    <a:pt x="13962" y="13426"/>
                    <a:pt x="13168" y="16018"/>
                  </a:cubicBezTo>
                  <a:cubicBezTo>
                    <a:pt x="12375" y="18586"/>
                    <a:pt x="11861" y="21154"/>
                    <a:pt x="10927" y="21271"/>
                  </a:cubicBezTo>
                  <a:cubicBezTo>
                    <a:pt x="9853" y="21388"/>
                    <a:pt x="8779" y="21691"/>
                    <a:pt x="7822" y="22182"/>
                  </a:cubicBezTo>
                  <a:cubicBezTo>
                    <a:pt x="7238" y="22462"/>
                    <a:pt x="6584" y="22579"/>
                    <a:pt x="5931" y="22509"/>
                  </a:cubicBezTo>
                  <a:cubicBezTo>
                    <a:pt x="4786" y="22415"/>
                    <a:pt x="2685" y="21061"/>
                    <a:pt x="1634" y="20314"/>
                  </a:cubicBezTo>
                  <a:cubicBezTo>
                    <a:pt x="584" y="19567"/>
                    <a:pt x="467" y="18820"/>
                    <a:pt x="1401" y="17862"/>
                  </a:cubicBezTo>
                  <a:cubicBezTo>
                    <a:pt x="2312" y="16882"/>
                    <a:pt x="4786" y="14173"/>
                    <a:pt x="5300" y="12142"/>
                  </a:cubicBezTo>
                  <a:cubicBezTo>
                    <a:pt x="4460" y="12632"/>
                    <a:pt x="3666" y="13193"/>
                    <a:pt x="2919" y="13776"/>
                  </a:cubicBezTo>
                  <a:cubicBezTo>
                    <a:pt x="1751" y="14710"/>
                    <a:pt x="1985" y="15177"/>
                    <a:pt x="1354" y="15177"/>
                  </a:cubicBezTo>
                  <a:cubicBezTo>
                    <a:pt x="724" y="15201"/>
                    <a:pt x="0" y="14243"/>
                    <a:pt x="1238" y="12516"/>
                  </a:cubicBezTo>
                  <a:cubicBezTo>
                    <a:pt x="2452" y="10788"/>
                    <a:pt x="3712" y="9901"/>
                    <a:pt x="4623" y="8616"/>
                  </a:cubicBezTo>
                  <a:cubicBezTo>
                    <a:pt x="5557" y="7332"/>
                    <a:pt x="7215" y="7402"/>
                    <a:pt x="7215" y="7402"/>
                  </a:cubicBezTo>
                  <a:lnTo>
                    <a:pt x="9760" y="1"/>
                  </a:ln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4316925" y="3051925"/>
              <a:ext cx="136625" cy="162525"/>
            </a:xfrm>
            <a:custGeom>
              <a:rect b="b" l="l" r="r" t="t"/>
              <a:pathLst>
                <a:path extrusionOk="0" h="6501" w="5465">
                  <a:moveTo>
                    <a:pt x="5255" y="1"/>
                  </a:moveTo>
                  <a:cubicBezTo>
                    <a:pt x="5176" y="1"/>
                    <a:pt x="5081" y="90"/>
                    <a:pt x="4997" y="196"/>
                  </a:cubicBezTo>
                  <a:cubicBezTo>
                    <a:pt x="4997" y="196"/>
                    <a:pt x="3993" y="3208"/>
                    <a:pt x="2919" y="4049"/>
                  </a:cubicBezTo>
                  <a:cubicBezTo>
                    <a:pt x="1845" y="4889"/>
                    <a:pt x="1589" y="5380"/>
                    <a:pt x="865" y="5753"/>
                  </a:cubicBezTo>
                  <a:cubicBezTo>
                    <a:pt x="491" y="5917"/>
                    <a:pt x="211" y="6080"/>
                    <a:pt x="1" y="6174"/>
                  </a:cubicBezTo>
                  <a:cubicBezTo>
                    <a:pt x="164" y="6290"/>
                    <a:pt x="304" y="6384"/>
                    <a:pt x="491" y="6500"/>
                  </a:cubicBezTo>
                  <a:cubicBezTo>
                    <a:pt x="1098" y="6150"/>
                    <a:pt x="2593" y="5240"/>
                    <a:pt x="3340" y="4329"/>
                  </a:cubicBezTo>
                  <a:cubicBezTo>
                    <a:pt x="4297" y="3162"/>
                    <a:pt x="5464" y="757"/>
                    <a:pt x="5418" y="313"/>
                  </a:cubicBezTo>
                  <a:cubicBezTo>
                    <a:pt x="5395" y="84"/>
                    <a:pt x="5332" y="1"/>
                    <a:pt x="5255" y="1"/>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365375" y="3076525"/>
              <a:ext cx="143050" cy="166525"/>
            </a:xfrm>
            <a:custGeom>
              <a:rect b="b" l="l" r="r" t="t"/>
              <a:pathLst>
                <a:path extrusionOk="0" h="6661" w="5722">
                  <a:moveTo>
                    <a:pt x="5396" y="0"/>
                  </a:moveTo>
                  <a:cubicBezTo>
                    <a:pt x="5330" y="0"/>
                    <a:pt x="5282" y="205"/>
                    <a:pt x="5114" y="450"/>
                  </a:cubicBezTo>
                  <a:cubicBezTo>
                    <a:pt x="5114" y="450"/>
                    <a:pt x="3666" y="4396"/>
                    <a:pt x="2803" y="4933"/>
                  </a:cubicBezTo>
                  <a:lnTo>
                    <a:pt x="2803" y="4909"/>
                  </a:lnTo>
                  <a:cubicBezTo>
                    <a:pt x="1939" y="5446"/>
                    <a:pt x="468" y="6123"/>
                    <a:pt x="47" y="6380"/>
                  </a:cubicBezTo>
                  <a:cubicBezTo>
                    <a:pt x="24" y="6380"/>
                    <a:pt x="24" y="6404"/>
                    <a:pt x="1" y="6404"/>
                  </a:cubicBezTo>
                  <a:cubicBezTo>
                    <a:pt x="164" y="6497"/>
                    <a:pt x="328" y="6567"/>
                    <a:pt x="468" y="6660"/>
                  </a:cubicBezTo>
                  <a:cubicBezTo>
                    <a:pt x="865" y="6474"/>
                    <a:pt x="1262" y="6264"/>
                    <a:pt x="1612" y="6007"/>
                  </a:cubicBezTo>
                  <a:cubicBezTo>
                    <a:pt x="2149" y="5586"/>
                    <a:pt x="3363" y="5400"/>
                    <a:pt x="3923" y="4326"/>
                  </a:cubicBezTo>
                  <a:cubicBezTo>
                    <a:pt x="4460" y="3228"/>
                    <a:pt x="5721" y="613"/>
                    <a:pt x="5534" y="193"/>
                  </a:cubicBezTo>
                  <a:cubicBezTo>
                    <a:pt x="5470" y="56"/>
                    <a:pt x="5431" y="0"/>
                    <a:pt x="5396" y="0"/>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471625" y="3099525"/>
              <a:ext cx="81400" cy="148200"/>
            </a:xfrm>
            <a:custGeom>
              <a:rect b="b" l="l" r="r" t="t"/>
              <a:pathLst>
                <a:path extrusionOk="0" h="5928" w="3256">
                  <a:moveTo>
                    <a:pt x="3003" y="1"/>
                  </a:moveTo>
                  <a:cubicBezTo>
                    <a:pt x="2957" y="1"/>
                    <a:pt x="2916" y="40"/>
                    <a:pt x="2895" y="137"/>
                  </a:cubicBezTo>
                  <a:cubicBezTo>
                    <a:pt x="2825" y="440"/>
                    <a:pt x="1915" y="3032"/>
                    <a:pt x="1775" y="3522"/>
                  </a:cubicBezTo>
                  <a:cubicBezTo>
                    <a:pt x="1658" y="4013"/>
                    <a:pt x="1168" y="4456"/>
                    <a:pt x="911" y="4947"/>
                  </a:cubicBezTo>
                  <a:cubicBezTo>
                    <a:pt x="654" y="5320"/>
                    <a:pt x="350" y="5647"/>
                    <a:pt x="0" y="5927"/>
                  </a:cubicBezTo>
                  <a:cubicBezTo>
                    <a:pt x="350" y="5764"/>
                    <a:pt x="724" y="5624"/>
                    <a:pt x="1074" y="5507"/>
                  </a:cubicBezTo>
                  <a:cubicBezTo>
                    <a:pt x="1681" y="4760"/>
                    <a:pt x="2148" y="3896"/>
                    <a:pt x="2475" y="2985"/>
                  </a:cubicBezTo>
                  <a:cubicBezTo>
                    <a:pt x="2709" y="2192"/>
                    <a:pt x="3222" y="440"/>
                    <a:pt x="3222" y="440"/>
                  </a:cubicBezTo>
                  <a:cubicBezTo>
                    <a:pt x="3255" y="226"/>
                    <a:pt x="3114" y="1"/>
                    <a:pt x="3003" y="1"/>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3718650" y="919875"/>
              <a:ext cx="317650" cy="352750"/>
            </a:xfrm>
            <a:custGeom>
              <a:rect b="b" l="l" r="r" t="t"/>
              <a:pathLst>
                <a:path extrusionOk="0" h="14110" w="12706">
                  <a:moveTo>
                    <a:pt x="9479" y="1"/>
                  </a:moveTo>
                  <a:lnTo>
                    <a:pt x="1494" y="1191"/>
                  </a:lnTo>
                  <a:lnTo>
                    <a:pt x="0" y="9994"/>
                  </a:lnTo>
                  <a:cubicBezTo>
                    <a:pt x="0" y="9994"/>
                    <a:pt x="3432" y="13379"/>
                    <a:pt x="5650" y="14056"/>
                  </a:cubicBezTo>
                  <a:cubicBezTo>
                    <a:pt x="5771" y="14092"/>
                    <a:pt x="5900" y="14109"/>
                    <a:pt x="6036" y="14109"/>
                  </a:cubicBezTo>
                  <a:cubicBezTo>
                    <a:pt x="8367" y="14109"/>
                    <a:pt x="12705" y="9104"/>
                    <a:pt x="12375" y="9060"/>
                  </a:cubicBezTo>
                  <a:lnTo>
                    <a:pt x="9479" y="1"/>
                  </a:ln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3517850" y="339950"/>
              <a:ext cx="663575" cy="685600"/>
            </a:xfrm>
            <a:custGeom>
              <a:rect b="b" l="l" r="r" t="t"/>
              <a:pathLst>
                <a:path extrusionOk="0" h="27424" w="26543">
                  <a:moveTo>
                    <a:pt x="13197" y="0"/>
                  </a:moveTo>
                  <a:cubicBezTo>
                    <a:pt x="9283" y="0"/>
                    <a:pt x="5446" y="3223"/>
                    <a:pt x="3853" y="7391"/>
                  </a:cubicBezTo>
                  <a:cubicBezTo>
                    <a:pt x="3222" y="9072"/>
                    <a:pt x="2895" y="10846"/>
                    <a:pt x="2872" y="12644"/>
                  </a:cubicBezTo>
                  <a:cubicBezTo>
                    <a:pt x="2656" y="12589"/>
                    <a:pt x="2432" y="12561"/>
                    <a:pt x="2210" y="12561"/>
                  </a:cubicBezTo>
                  <a:cubicBezTo>
                    <a:pt x="1302" y="12561"/>
                    <a:pt x="421" y="13028"/>
                    <a:pt x="234" y="14022"/>
                  </a:cubicBezTo>
                  <a:cubicBezTo>
                    <a:pt x="0" y="15259"/>
                    <a:pt x="817" y="16847"/>
                    <a:pt x="1611" y="17734"/>
                  </a:cubicBezTo>
                  <a:cubicBezTo>
                    <a:pt x="2195" y="18365"/>
                    <a:pt x="4039" y="18832"/>
                    <a:pt x="4063" y="18902"/>
                  </a:cubicBezTo>
                  <a:cubicBezTo>
                    <a:pt x="4787" y="20886"/>
                    <a:pt x="6491" y="25533"/>
                    <a:pt x="11021" y="26957"/>
                  </a:cubicBezTo>
                  <a:cubicBezTo>
                    <a:pt x="12073" y="27281"/>
                    <a:pt x="12981" y="27424"/>
                    <a:pt x="13777" y="27424"/>
                  </a:cubicBezTo>
                  <a:cubicBezTo>
                    <a:pt x="16422" y="27424"/>
                    <a:pt x="17823" y="25844"/>
                    <a:pt x="19169" y="24085"/>
                  </a:cubicBezTo>
                  <a:cubicBezTo>
                    <a:pt x="20500" y="22357"/>
                    <a:pt x="22111" y="20653"/>
                    <a:pt x="22578" y="18691"/>
                  </a:cubicBezTo>
                  <a:cubicBezTo>
                    <a:pt x="24539" y="18178"/>
                    <a:pt x="25963" y="16543"/>
                    <a:pt x="26220" y="14536"/>
                  </a:cubicBezTo>
                  <a:cubicBezTo>
                    <a:pt x="26542" y="11846"/>
                    <a:pt x="24882" y="11031"/>
                    <a:pt x="23708" y="11031"/>
                  </a:cubicBezTo>
                  <a:cubicBezTo>
                    <a:pt x="23435" y="11031"/>
                    <a:pt x="23188" y="11075"/>
                    <a:pt x="22998" y="11150"/>
                  </a:cubicBezTo>
                  <a:cubicBezTo>
                    <a:pt x="22438" y="8138"/>
                    <a:pt x="21107" y="5313"/>
                    <a:pt x="19099" y="2978"/>
                  </a:cubicBezTo>
                  <a:cubicBezTo>
                    <a:pt x="17318" y="884"/>
                    <a:pt x="15247" y="0"/>
                    <a:pt x="13197" y="0"/>
                  </a:cubicBez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3652100" y="1113675"/>
              <a:ext cx="423200" cy="197300"/>
            </a:xfrm>
            <a:custGeom>
              <a:rect b="b" l="l" r="r" t="t"/>
              <a:pathLst>
                <a:path extrusionOk="0" h="7892" w="16928">
                  <a:moveTo>
                    <a:pt x="14593" y="0"/>
                  </a:moveTo>
                  <a:lnTo>
                    <a:pt x="7799" y="5837"/>
                  </a:lnTo>
                  <a:lnTo>
                    <a:pt x="2639" y="1168"/>
                  </a:lnTo>
                  <a:lnTo>
                    <a:pt x="0" y="2055"/>
                  </a:lnTo>
                  <a:cubicBezTo>
                    <a:pt x="0" y="2055"/>
                    <a:pt x="6655" y="7378"/>
                    <a:pt x="7892" y="7588"/>
                  </a:cubicBezTo>
                  <a:cubicBezTo>
                    <a:pt x="9666" y="7892"/>
                    <a:pt x="16928" y="304"/>
                    <a:pt x="16928" y="304"/>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4287750" y="1172625"/>
              <a:ext cx="559800" cy="1752300"/>
            </a:xfrm>
            <a:custGeom>
              <a:rect b="b" l="l" r="r" t="t"/>
              <a:pathLst>
                <a:path extrusionOk="0" h="70092" w="22392">
                  <a:moveTo>
                    <a:pt x="9130" y="5277"/>
                  </a:moveTo>
                  <a:cubicBezTo>
                    <a:pt x="11068" y="8172"/>
                    <a:pt x="22391" y="34462"/>
                    <a:pt x="21574" y="38291"/>
                  </a:cubicBezTo>
                  <a:cubicBezTo>
                    <a:pt x="20780" y="42097"/>
                    <a:pt x="15947" y="69228"/>
                    <a:pt x="14943" y="69648"/>
                  </a:cubicBezTo>
                  <a:cubicBezTo>
                    <a:pt x="13963" y="70092"/>
                    <a:pt x="5230" y="65515"/>
                    <a:pt x="5230" y="65515"/>
                  </a:cubicBezTo>
                  <a:lnTo>
                    <a:pt x="9503" y="37568"/>
                  </a:lnTo>
                  <a:lnTo>
                    <a:pt x="3316" y="20103"/>
                  </a:lnTo>
                  <a:cubicBezTo>
                    <a:pt x="3316" y="20103"/>
                    <a:pt x="0" y="514"/>
                    <a:pt x="1238" y="257"/>
                  </a:cubicBezTo>
                  <a:cubicBezTo>
                    <a:pt x="2499" y="0"/>
                    <a:pt x="7215" y="2382"/>
                    <a:pt x="9130" y="5277"/>
                  </a:cubicBezTo>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4086375" y="2109425"/>
              <a:ext cx="335750" cy="407050"/>
            </a:xfrm>
            <a:custGeom>
              <a:rect b="b" l="l" r="r" t="t"/>
              <a:pathLst>
                <a:path extrusionOk="0" h="16282" w="13430">
                  <a:moveTo>
                    <a:pt x="526" y="1"/>
                  </a:moveTo>
                  <a:cubicBezTo>
                    <a:pt x="514" y="1"/>
                    <a:pt x="503" y="1"/>
                    <a:pt x="491" y="2"/>
                  </a:cubicBezTo>
                  <a:cubicBezTo>
                    <a:pt x="210" y="2"/>
                    <a:pt x="0" y="236"/>
                    <a:pt x="0" y="516"/>
                  </a:cubicBezTo>
                  <a:cubicBezTo>
                    <a:pt x="24" y="1030"/>
                    <a:pt x="654" y="13124"/>
                    <a:pt x="5347" y="15342"/>
                  </a:cubicBezTo>
                  <a:cubicBezTo>
                    <a:pt x="6772" y="16011"/>
                    <a:pt x="7917" y="16281"/>
                    <a:pt x="8894" y="16281"/>
                  </a:cubicBezTo>
                  <a:cubicBezTo>
                    <a:pt x="8974" y="16281"/>
                    <a:pt x="9052" y="16280"/>
                    <a:pt x="9129" y="16276"/>
                  </a:cubicBezTo>
                  <a:lnTo>
                    <a:pt x="9129" y="16253"/>
                  </a:lnTo>
                  <a:cubicBezTo>
                    <a:pt x="10857" y="16159"/>
                    <a:pt x="12001" y="15155"/>
                    <a:pt x="13075" y="13988"/>
                  </a:cubicBezTo>
                  <a:cubicBezTo>
                    <a:pt x="13430" y="13633"/>
                    <a:pt x="13084" y="13144"/>
                    <a:pt x="12703" y="13144"/>
                  </a:cubicBezTo>
                  <a:cubicBezTo>
                    <a:pt x="12582" y="13144"/>
                    <a:pt x="12458" y="13193"/>
                    <a:pt x="12352" y="13311"/>
                  </a:cubicBezTo>
                  <a:cubicBezTo>
                    <a:pt x="11329" y="14410"/>
                    <a:pt x="10346" y="15270"/>
                    <a:pt x="8802" y="15270"/>
                  </a:cubicBezTo>
                  <a:cubicBezTo>
                    <a:pt x="7985" y="15270"/>
                    <a:pt x="7011" y="15029"/>
                    <a:pt x="5791" y="14455"/>
                  </a:cubicBezTo>
                  <a:cubicBezTo>
                    <a:pt x="1611" y="12470"/>
                    <a:pt x="1004" y="586"/>
                    <a:pt x="1004" y="469"/>
                  </a:cubicBezTo>
                  <a:cubicBezTo>
                    <a:pt x="982" y="224"/>
                    <a:pt x="769" y="1"/>
                    <a:pt x="526"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4381150" y="2416600"/>
              <a:ext cx="53725" cy="54850"/>
            </a:xfrm>
            <a:custGeom>
              <a:rect b="b" l="l" r="r" t="t"/>
              <a:pathLst>
                <a:path extrusionOk="0" h="2194" w="2149">
                  <a:moveTo>
                    <a:pt x="1276" y="0"/>
                  </a:moveTo>
                  <a:cubicBezTo>
                    <a:pt x="1114" y="0"/>
                    <a:pt x="923" y="76"/>
                    <a:pt x="701" y="277"/>
                  </a:cubicBezTo>
                  <a:cubicBezTo>
                    <a:pt x="701" y="277"/>
                    <a:pt x="0" y="1141"/>
                    <a:pt x="94" y="1421"/>
                  </a:cubicBezTo>
                  <a:cubicBezTo>
                    <a:pt x="177" y="1650"/>
                    <a:pt x="483" y="2194"/>
                    <a:pt x="879" y="2194"/>
                  </a:cubicBezTo>
                  <a:cubicBezTo>
                    <a:pt x="927" y="2194"/>
                    <a:pt x="977" y="2186"/>
                    <a:pt x="1028" y="2168"/>
                  </a:cubicBezTo>
                  <a:cubicBezTo>
                    <a:pt x="1494" y="2004"/>
                    <a:pt x="2148" y="884"/>
                    <a:pt x="1985" y="603"/>
                  </a:cubicBezTo>
                  <a:cubicBezTo>
                    <a:pt x="1886" y="423"/>
                    <a:pt x="1661" y="0"/>
                    <a:pt x="1276" y="0"/>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4093700" y="2093650"/>
              <a:ext cx="316075" cy="428700"/>
            </a:xfrm>
            <a:custGeom>
              <a:rect b="b" l="l" r="r" t="t"/>
              <a:pathLst>
                <a:path extrusionOk="0" h="17148" w="12643">
                  <a:moveTo>
                    <a:pt x="11358" y="1"/>
                  </a:moveTo>
                  <a:cubicBezTo>
                    <a:pt x="11343" y="1"/>
                    <a:pt x="11327" y="2"/>
                    <a:pt x="11311" y="3"/>
                  </a:cubicBezTo>
                  <a:cubicBezTo>
                    <a:pt x="11031" y="3"/>
                    <a:pt x="10821" y="260"/>
                    <a:pt x="10844" y="517"/>
                  </a:cubicBezTo>
                  <a:cubicBezTo>
                    <a:pt x="10844" y="633"/>
                    <a:pt x="11615" y="12518"/>
                    <a:pt x="7692" y="14946"/>
                  </a:cubicBezTo>
                  <a:cubicBezTo>
                    <a:pt x="6326" y="15802"/>
                    <a:pt x="5252" y="16143"/>
                    <a:pt x="4340" y="16143"/>
                  </a:cubicBezTo>
                  <a:cubicBezTo>
                    <a:pt x="3040" y="16143"/>
                    <a:pt x="2067" y="15450"/>
                    <a:pt x="1038" y="14572"/>
                  </a:cubicBezTo>
                  <a:cubicBezTo>
                    <a:pt x="937" y="14485"/>
                    <a:pt x="828" y="14448"/>
                    <a:pt x="725" y="14448"/>
                  </a:cubicBezTo>
                  <a:cubicBezTo>
                    <a:pt x="327" y="14448"/>
                    <a:pt x="0" y="14991"/>
                    <a:pt x="408" y="15343"/>
                  </a:cubicBezTo>
                  <a:cubicBezTo>
                    <a:pt x="1539" y="16319"/>
                    <a:pt x="2734" y="17147"/>
                    <a:pt x="4332" y="17147"/>
                  </a:cubicBezTo>
                  <a:cubicBezTo>
                    <a:pt x="4416" y="17147"/>
                    <a:pt x="4501" y="17145"/>
                    <a:pt x="4587" y="17140"/>
                  </a:cubicBezTo>
                  <a:cubicBezTo>
                    <a:pt x="5614" y="17070"/>
                    <a:pt x="6805" y="16697"/>
                    <a:pt x="8229" y="15786"/>
                  </a:cubicBezTo>
                  <a:cubicBezTo>
                    <a:pt x="12642" y="13031"/>
                    <a:pt x="11872" y="960"/>
                    <a:pt x="11848" y="447"/>
                  </a:cubicBezTo>
                  <a:cubicBezTo>
                    <a:pt x="11826" y="182"/>
                    <a:pt x="11617" y="1"/>
                    <a:pt x="11358"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4079950" y="2434625"/>
              <a:ext cx="54300" cy="53450"/>
            </a:xfrm>
            <a:custGeom>
              <a:rect b="b" l="l" r="r" t="t"/>
              <a:pathLst>
                <a:path extrusionOk="0" h="2138" w="2172">
                  <a:moveTo>
                    <a:pt x="834" y="0"/>
                  </a:moveTo>
                  <a:cubicBezTo>
                    <a:pt x="404" y="0"/>
                    <a:pt x="227" y="492"/>
                    <a:pt x="141" y="700"/>
                  </a:cubicBezTo>
                  <a:cubicBezTo>
                    <a:pt x="1" y="980"/>
                    <a:pt x="794" y="2007"/>
                    <a:pt x="1261" y="2124"/>
                  </a:cubicBezTo>
                  <a:cubicBezTo>
                    <a:pt x="1300" y="2133"/>
                    <a:pt x="1337" y="2137"/>
                    <a:pt x="1372" y="2137"/>
                  </a:cubicBezTo>
                  <a:cubicBezTo>
                    <a:pt x="1794" y="2137"/>
                    <a:pt x="2037" y="1542"/>
                    <a:pt x="2102" y="1283"/>
                  </a:cubicBezTo>
                  <a:cubicBezTo>
                    <a:pt x="2172" y="1003"/>
                    <a:pt x="1378" y="209"/>
                    <a:pt x="1378" y="209"/>
                  </a:cubicBezTo>
                  <a:cubicBezTo>
                    <a:pt x="1162" y="59"/>
                    <a:pt x="983" y="0"/>
                    <a:pt x="834" y="0"/>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4002325" y="1069900"/>
              <a:ext cx="256850" cy="772850"/>
            </a:xfrm>
            <a:custGeom>
              <a:rect b="b" l="l" r="r" t="t"/>
              <a:pathLst>
                <a:path extrusionOk="0" h="30914" w="10274">
                  <a:moveTo>
                    <a:pt x="0" y="0"/>
                  </a:moveTo>
                  <a:cubicBezTo>
                    <a:pt x="0" y="0"/>
                    <a:pt x="3456" y="280"/>
                    <a:pt x="6001" y="4226"/>
                  </a:cubicBezTo>
                  <a:cubicBezTo>
                    <a:pt x="8546" y="8172"/>
                    <a:pt x="10273" y="27761"/>
                    <a:pt x="9923" y="30913"/>
                  </a:cubicBezTo>
                  <a:lnTo>
                    <a:pt x="8756" y="30446"/>
                  </a:lnTo>
                  <a:cubicBezTo>
                    <a:pt x="8756" y="30446"/>
                    <a:pt x="7682" y="7448"/>
                    <a:pt x="4460" y="4039"/>
                  </a:cubicBezTo>
                  <a:cubicBezTo>
                    <a:pt x="1495" y="911"/>
                    <a:pt x="304" y="1168"/>
                    <a:pt x="304" y="1168"/>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4075275" y="1811125"/>
              <a:ext cx="322225" cy="331650"/>
            </a:xfrm>
            <a:custGeom>
              <a:rect b="b" l="l" r="r" t="t"/>
              <a:pathLst>
                <a:path extrusionOk="0" h="13266" w="12889">
                  <a:moveTo>
                    <a:pt x="6145" y="0"/>
                  </a:moveTo>
                  <a:cubicBezTo>
                    <a:pt x="5033" y="0"/>
                    <a:pt x="3956" y="463"/>
                    <a:pt x="3176" y="1288"/>
                  </a:cubicBezTo>
                  <a:cubicBezTo>
                    <a:pt x="1" y="4486"/>
                    <a:pt x="281" y="12845"/>
                    <a:pt x="281" y="13195"/>
                  </a:cubicBezTo>
                  <a:lnTo>
                    <a:pt x="1612" y="13148"/>
                  </a:lnTo>
                  <a:cubicBezTo>
                    <a:pt x="1612" y="13078"/>
                    <a:pt x="1332" y="5023"/>
                    <a:pt x="4110" y="2221"/>
                  </a:cubicBezTo>
                  <a:cubicBezTo>
                    <a:pt x="4650" y="1636"/>
                    <a:pt x="5408" y="1333"/>
                    <a:pt x="6194" y="1333"/>
                  </a:cubicBezTo>
                  <a:cubicBezTo>
                    <a:pt x="6223" y="1333"/>
                    <a:pt x="6252" y="1333"/>
                    <a:pt x="6281" y="1334"/>
                  </a:cubicBezTo>
                  <a:cubicBezTo>
                    <a:pt x="10367" y="1451"/>
                    <a:pt x="10951" y="5187"/>
                    <a:pt x="11371" y="10860"/>
                  </a:cubicBezTo>
                  <a:cubicBezTo>
                    <a:pt x="11441" y="11654"/>
                    <a:pt x="11488" y="12471"/>
                    <a:pt x="11581" y="13265"/>
                  </a:cubicBezTo>
                  <a:lnTo>
                    <a:pt x="12889" y="13125"/>
                  </a:lnTo>
                  <a:cubicBezTo>
                    <a:pt x="12819" y="12355"/>
                    <a:pt x="12749" y="11537"/>
                    <a:pt x="12702" y="10767"/>
                  </a:cubicBezTo>
                  <a:cubicBezTo>
                    <a:pt x="12329" y="5794"/>
                    <a:pt x="11908" y="167"/>
                    <a:pt x="6305" y="3"/>
                  </a:cubicBezTo>
                  <a:cubicBezTo>
                    <a:pt x="6251" y="1"/>
                    <a:pt x="6198" y="0"/>
                    <a:pt x="6145" y="0"/>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3485750" y="1113675"/>
              <a:ext cx="239325" cy="577875"/>
            </a:xfrm>
            <a:custGeom>
              <a:rect b="b" l="l" r="r" t="t"/>
              <a:pathLst>
                <a:path extrusionOk="0" h="23115" w="9573">
                  <a:moveTo>
                    <a:pt x="9573" y="0"/>
                  </a:moveTo>
                  <a:lnTo>
                    <a:pt x="9573" y="0"/>
                  </a:lnTo>
                  <a:cubicBezTo>
                    <a:pt x="6608" y="1308"/>
                    <a:pt x="4133" y="3526"/>
                    <a:pt x="2475" y="6328"/>
                  </a:cubicBezTo>
                  <a:cubicBezTo>
                    <a:pt x="0" y="10484"/>
                    <a:pt x="911" y="23115"/>
                    <a:pt x="911" y="23115"/>
                  </a:cubicBezTo>
                  <a:lnTo>
                    <a:pt x="2078" y="22998"/>
                  </a:lnTo>
                  <a:cubicBezTo>
                    <a:pt x="2078" y="22998"/>
                    <a:pt x="1448" y="12165"/>
                    <a:pt x="3129" y="7705"/>
                  </a:cubicBezTo>
                  <a:cubicBezTo>
                    <a:pt x="4810" y="3246"/>
                    <a:pt x="9293" y="1168"/>
                    <a:pt x="9293" y="1168"/>
                  </a:cubicBezTo>
                  <a:lnTo>
                    <a:pt x="9573" y="0"/>
                  </a:ln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3417450" y="1676950"/>
              <a:ext cx="215400" cy="216000"/>
            </a:xfrm>
            <a:custGeom>
              <a:rect b="b" l="l" r="r" t="t"/>
              <a:pathLst>
                <a:path extrusionOk="0" h="8640" w="8616">
                  <a:moveTo>
                    <a:pt x="8616" y="3713"/>
                  </a:moveTo>
                  <a:cubicBezTo>
                    <a:pt x="8592" y="7005"/>
                    <a:pt x="4623" y="8639"/>
                    <a:pt x="2312" y="6304"/>
                  </a:cubicBezTo>
                  <a:cubicBezTo>
                    <a:pt x="0" y="3969"/>
                    <a:pt x="1658" y="0"/>
                    <a:pt x="4927" y="24"/>
                  </a:cubicBezTo>
                  <a:cubicBezTo>
                    <a:pt x="6958" y="24"/>
                    <a:pt x="8616" y="1681"/>
                    <a:pt x="8616" y="3713"/>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3498575" y="1738225"/>
              <a:ext cx="73000" cy="73000"/>
            </a:xfrm>
            <a:custGeom>
              <a:rect b="b" l="l" r="r" t="t"/>
              <a:pathLst>
                <a:path extrusionOk="0" h="2920" w="2920">
                  <a:moveTo>
                    <a:pt x="2919" y="1262"/>
                  </a:moveTo>
                  <a:cubicBezTo>
                    <a:pt x="2919" y="2359"/>
                    <a:pt x="1565" y="2919"/>
                    <a:pt x="795" y="2126"/>
                  </a:cubicBezTo>
                  <a:cubicBezTo>
                    <a:pt x="1" y="1332"/>
                    <a:pt x="561" y="1"/>
                    <a:pt x="1682" y="1"/>
                  </a:cubicBezTo>
                  <a:cubicBezTo>
                    <a:pt x="2359" y="1"/>
                    <a:pt x="2919" y="561"/>
                    <a:pt x="2919" y="12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3722725" y="680550"/>
              <a:ext cx="47875" cy="47900"/>
            </a:xfrm>
            <a:custGeom>
              <a:rect b="b" l="l" r="r" t="t"/>
              <a:pathLst>
                <a:path extrusionOk="0" h="1916" w="1915">
                  <a:moveTo>
                    <a:pt x="934" y="1"/>
                  </a:moveTo>
                  <a:cubicBezTo>
                    <a:pt x="561" y="1"/>
                    <a:pt x="211" y="258"/>
                    <a:pt x="71" y="631"/>
                  </a:cubicBezTo>
                  <a:cubicBezTo>
                    <a:pt x="24" y="725"/>
                    <a:pt x="0" y="865"/>
                    <a:pt x="0" y="982"/>
                  </a:cubicBezTo>
                  <a:lnTo>
                    <a:pt x="47" y="1215"/>
                  </a:lnTo>
                  <a:cubicBezTo>
                    <a:pt x="94" y="1378"/>
                    <a:pt x="187" y="1542"/>
                    <a:pt x="304" y="1659"/>
                  </a:cubicBezTo>
                  <a:cubicBezTo>
                    <a:pt x="374" y="1705"/>
                    <a:pt x="444" y="1752"/>
                    <a:pt x="514" y="1799"/>
                  </a:cubicBezTo>
                  <a:cubicBezTo>
                    <a:pt x="654" y="1869"/>
                    <a:pt x="818" y="1915"/>
                    <a:pt x="981" y="1915"/>
                  </a:cubicBezTo>
                  <a:cubicBezTo>
                    <a:pt x="1098" y="1915"/>
                    <a:pt x="1238" y="1892"/>
                    <a:pt x="1331" y="1822"/>
                  </a:cubicBezTo>
                  <a:cubicBezTo>
                    <a:pt x="1682" y="1682"/>
                    <a:pt x="1915" y="1332"/>
                    <a:pt x="1915" y="935"/>
                  </a:cubicBezTo>
                  <a:lnTo>
                    <a:pt x="1892" y="701"/>
                  </a:lnTo>
                  <a:cubicBezTo>
                    <a:pt x="1845" y="538"/>
                    <a:pt x="1752" y="374"/>
                    <a:pt x="1635" y="258"/>
                  </a:cubicBezTo>
                  <a:lnTo>
                    <a:pt x="1425" y="118"/>
                  </a:lnTo>
                  <a:cubicBezTo>
                    <a:pt x="1261" y="48"/>
                    <a:pt x="1098" y="1"/>
                    <a:pt x="934"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3879750" y="680550"/>
              <a:ext cx="47875" cy="47900"/>
            </a:xfrm>
            <a:custGeom>
              <a:rect b="b" l="l" r="r" t="t"/>
              <a:pathLst>
                <a:path extrusionOk="0" h="1916" w="1915">
                  <a:moveTo>
                    <a:pt x="957" y="1"/>
                  </a:moveTo>
                  <a:cubicBezTo>
                    <a:pt x="560" y="1"/>
                    <a:pt x="210" y="258"/>
                    <a:pt x="94" y="631"/>
                  </a:cubicBezTo>
                  <a:cubicBezTo>
                    <a:pt x="23" y="725"/>
                    <a:pt x="0" y="865"/>
                    <a:pt x="23" y="982"/>
                  </a:cubicBezTo>
                  <a:lnTo>
                    <a:pt x="47" y="1215"/>
                  </a:lnTo>
                  <a:cubicBezTo>
                    <a:pt x="94" y="1378"/>
                    <a:pt x="187" y="1542"/>
                    <a:pt x="304" y="1659"/>
                  </a:cubicBezTo>
                  <a:cubicBezTo>
                    <a:pt x="374" y="1705"/>
                    <a:pt x="444" y="1752"/>
                    <a:pt x="514" y="1799"/>
                  </a:cubicBezTo>
                  <a:cubicBezTo>
                    <a:pt x="654" y="1869"/>
                    <a:pt x="817" y="1915"/>
                    <a:pt x="981" y="1915"/>
                  </a:cubicBezTo>
                  <a:cubicBezTo>
                    <a:pt x="1121" y="1915"/>
                    <a:pt x="1238" y="1892"/>
                    <a:pt x="1354" y="1822"/>
                  </a:cubicBezTo>
                  <a:cubicBezTo>
                    <a:pt x="1471" y="1799"/>
                    <a:pt x="1564" y="1705"/>
                    <a:pt x="1658" y="1612"/>
                  </a:cubicBezTo>
                  <a:cubicBezTo>
                    <a:pt x="1821" y="1425"/>
                    <a:pt x="1915" y="1192"/>
                    <a:pt x="1915" y="935"/>
                  </a:cubicBezTo>
                  <a:cubicBezTo>
                    <a:pt x="1915" y="865"/>
                    <a:pt x="1891" y="771"/>
                    <a:pt x="1891" y="701"/>
                  </a:cubicBezTo>
                  <a:cubicBezTo>
                    <a:pt x="1845" y="538"/>
                    <a:pt x="1751" y="374"/>
                    <a:pt x="1634" y="258"/>
                  </a:cubicBezTo>
                  <a:cubicBezTo>
                    <a:pt x="1564" y="211"/>
                    <a:pt x="1494" y="164"/>
                    <a:pt x="1424" y="118"/>
                  </a:cubicBezTo>
                  <a:cubicBezTo>
                    <a:pt x="1284" y="48"/>
                    <a:pt x="1121" y="1"/>
                    <a:pt x="957"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3703450" y="608750"/>
              <a:ext cx="80000" cy="38575"/>
            </a:xfrm>
            <a:custGeom>
              <a:rect b="b" l="l" r="r" t="t"/>
              <a:pathLst>
                <a:path extrusionOk="0" h="1543" w="3200">
                  <a:moveTo>
                    <a:pt x="1618" y="1"/>
                  </a:moveTo>
                  <a:cubicBezTo>
                    <a:pt x="1608" y="1"/>
                    <a:pt x="1598" y="1"/>
                    <a:pt x="1589" y="1"/>
                  </a:cubicBezTo>
                  <a:cubicBezTo>
                    <a:pt x="491" y="24"/>
                    <a:pt x="1" y="1542"/>
                    <a:pt x="1" y="1542"/>
                  </a:cubicBezTo>
                  <a:cubicBezTo>
                    <a:pt x="491" y="1262"/>
                    <a:pt x="1028" y="1052"/>
                    <a:pt x="1589" y="888"/>
                  </a:cubicBezTo>
                  <a:cubicBezTo>
                    <a:pt x="1723" y="877"/>
                    <a:pt x="1859" y="871"/>
                    <a:pt x="1995" y="871"/>
                  </a:cubicBezTo>
                  <a:cubicBezTo>
                    <a:pt x="2403" y="871"/>
                    <a:pt x="2814" y="923"/>
                    <a:pt x="3200" y="1028"/>
                  </a:cubicBezTo>
                  <a:cubicBezTo>
                    <a:pt x="3200" y="1028"/>
                    <a:pt x="2492" y="1"/>
                    <a:pt x="1618"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3865150" y="608750"/>
              <a:ext cx="80575" cy="38575"/>
            </a:xfrm>
            <a:custGeom>
              <a:rect b="b" l="l" r="r" t="t"/>
              <a:pathLst>
                <a:path extrusionOk="0" h="1543" w="3223">
                  <a:moveTo>
                    <a:pt x="1582" y="1"/>
                  </a:moveTo>
                  <a:cubicBezTo>
                    <a:pt x="708" y="1"/>
                    <a:pt x="0" y="1028"/>
                    <a:pt x="0" y="1028"/>
                  </a:cubicBezTo>
                  <a:cubicBezTo>
                    <a:pt x="381" y="913"/>
                    <a:pt x="762" y="867"/>
                    <a:pt x="1143" y="867"/>
                  </a:cubicBezTo>
                  <a:cubicBezTo>
                    <a:pt x="1299" y="867"/>
                    <a:pt x="1455" y="875"/>
                    <a:pt x="1611" y="888"/>
                  </a:cubicBezTo>
                  <a:cubicBezTo>
                    <a:pt x="2172" y="1052"/>
                    <a:pt x="2709" y="1262"/>
                    <a:pt x="3222" y="1542"/>
                  </a:cubicBezTo>
                  <a:cubicBezTo>
                    <a:pt x="3222" y="1542"/>
                    <a:pt x="2732" y="24"/>
                    <a:pt x="1611" y="1"/>
                  </a:cubicBezTo>
                  <a:cubicBezTo>
                    <a:pt x="1602" y="1"/>
                    <a:pt x="1592" y="1"/>
                    <a:pt x="1582" y="1"/>
                  </a:cubicBezTo>
                  <a:close/>
                </a:path>
              </a:pathLst>
            </a:custGeom>
            <a:solidFill>
              <a:srgbClr val="0A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3777000" y="842825"/>
              <a:ext cx="138950" cy="67750"/>
            </a:xfrm>
            <a:custGeom>
              <a:rect b="b" l="l" r="r" t="t"/>
              <a:pathLst>
                <a:path extrusionOk="0" h="2710" w="5558">
                  <a:moveTo>
                    <a:pt x="5558" y="1"/>
                  </a:moveTo>
                  <a:lnTo>
                    <a:pt x="5558" y="1"/>
                  </a:lnTo>
                  <a:cubicBezTo>
                    <a:pt x="5558" y="1"/>
                    <a:pt x="3970" y="981"/>
                    <a:pt x="2382" y="981"/>
                  </a:cubicBezTo>
                  <a:cubicBezTo>
                    <a:pt x="2305" y="986"/>
                    <a:pt x="2228" y="988"/>
                    <a:pt x="2151" y="988"/>
                  </a:cubicBezTo>
                  <a:cubicBezTo>
                    <a:pt x="1392" y="988"/>
                    <a:pt x="658" y="781"/>
                    <a:pt x="1" y="421"/>
                  </a:cubicBezTo>
                  <a:lnTo>
                    <a:pt x="1" y="421"/>
                  </a:lnTo>
                  <a:cubicBezTo>
                    <a:pt x="1" y="421"/>
                    <a:pt x="188" y="2709"/>
                    <a:pt x="2709" y="2709"/>
                  </a:cubicBezTo>
                  <a:cubicBezTo>
                    <a:pt x="2720" y="2709"/>
                    <a:pt x="2730" y="2709"/>
                    <a:pt x="2741" y="2709"/>
                  </a:cubicBezTo>
                  <a:cubicBezTo>
                    <a:pt x="5210" y="2709"/>
                    <a:pt x="5558" y="1"/>
                    <a:pt x="5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3791025" y="639550"/>
              <a:ext cx="52550" cy="178525"/>
            </a:xfrm>
            <a:custGeom>
              <a:rect b="b" l="l" r="r" t="t"/>
              <a:pathLst>
                <a:path extrusionOk="0" h="7141" w="2102">
                  <a:moveTo>
                    <a:pt x="1188" y="0"/>
                  </a:moveTo>
                  <a:cubicBezTo>
                    <a:pt x="1122" y="0"/>
                    <a:pt x="1051" y="60"/>
                    <a:pt x="1051" y="147"/>
                  </a:cubicBezTo>
                  <a:cubicBezTo>
                    <a:pt x="1051" y="1011"/>
                    <a:pt x="1261" y="1874"/>
                    <a:pt x="1238" y="2762"/>
                  </a:cubicBezTo>
                  <a:cubicBezTo>
                    <a:pt x="1238" y="3532"/>
                    <a:pt x="1074" y="4256"/>
                    <a:pt x="771" y="4933"/>
                  </a:cubicBezTo>
                  <a:cubicBezTo>
                    <a:pt x="514" y="5423"/>
                    <a:pt x="0" y="5914"/>
                    <a:pt x="234" y="6497"/>
                  </a:cubicBezTo>
                  <a:cubicBezTo>
                    <a:pt x="447" y="6995"/>
                    <a:pt x="958" y="7141"/>
                    <a:pt x="1458" y="7141"/>
                  </a:cubicBezTo>
                  <a:cubicBezTo>
                    <a:pt x="1615" y="7141"/>
                    <a:pt x="1770" y="7127"/>
                    <a:pt x="1915" y="7104"/>
                  </a:cubicBezTo>
                  <a:cubicBezTo>
                    <a:pt x="2102" y="7058"/>
                    <a:pt x="2078" y="6824"/>
                    <a:pt x="1891" y="6801"/>
                  </a:cubicBezTo>
                  <a:cubicBezTo>
                    <a:pt x="1494" y="6778"/>
                    <a:pt x="1028" y="6824"/>
                    <a:pt x="724" y="6521"/>
                  </a:cubicBezTo>
                  <a:cubicBezTo>
                    <a:pt x="444" y="6217"/>
                    <a:pt x="607" y="5937"/>
                    <a:pt x="794" y="5657"/>
                  </a:cubicBezTo>
                  <a:cubicBezTo>
                    <a:pt x="1121" y="5143"/>
                    <a:pt x="1354" y="4606"/>
                    <a:pt x="1494" y="4022"/>
                  </a:cubicBezTo>
                  <a:cubicBezTo>
                    <a:pt x="1611" y="3415"/>
                    <a:pt x="1658" y="2808"/>
                    <a:pt x="1611" y="2201"/>
                  </a:cubicBezTo>
                  <a:cubicBezTo>
                    <a:pt x="1588" y="1477"/>
                    <a:pt x="1471" y="777"/>
                    <a:pt x="1284" y="77"/>
                  </a:cubicBezTo>
                  <a:cubicBezTo>
                    <a:pt x="1267" y="23"/>
                    <a:pt x="1228" y="0"/>
                    <a:pt x="1188" y="0"/>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3941025" y="3308975"/>
              <a:ext cx="455325" cy="220100"/>
            </a:xfrm>
            <a:custGeom>
              <a:rect b="b" l="l" r="r" t="t"/>
              <a:pathLst>
                <a:path extrusionOk="0" h="8804" w="18213">
                  <a:moveTo>
                    <a:pt x="17465" y="1"/>
                  </a:moveTo>
                  <a:cubicBezTo>
                    <a:pt x="13473" y="421"/>
                    <a:pt x="6818" y="818"/>
                    <a:pt x="1" y="1028"/>
                  </a:cubicBezTo>
                  <a:lnTo>
                    <a:pt x="701" y="8803"/>
                  </a:lnTo>
                  <a:lnTo>
                    <a:pt x="18212" y="8219"/>
                  </a:lnTo>
                  <a:lnTo>
                    <a:pt x="1746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3439625" y="3331175"/>
              <a:ext cx="443050" cy="197900"/>
            </a:xfrm>
            <a:custGeom>
              <a:rect b="b" l="l" r="r" t="t"/>
              <a:pathLst>
                <a:path extrusionOk="0" h="7916" w="17722">
                  <a:moveTo>
                    <a:pt x="1" y="0"/>
                  </a:moveTo>
                  <a:lnTo>
                    <a:pt x="47" y="7331"/>
                  </a:lnTo>
                  <a:lnTo>
                    <a:pt x="17722" y="7915"/>
                  </a:lnTo>
                  <a:lnTo>
                    <a:pt x="17722" y="7915"/>
                  </a:lnTo>
                  <a:lnTo>
                    <a:pt x="17558" y="210"/>
                  </a:lnTo>
                  <a:cubicBezTo>
                    <a:pt x="15028" y="262"/>
                    <a:pt x="12519" y="291"/>
                    <a:pt x="10159" y="291"/>
                  </a:cubicBezTo>
                  <a:cubicBezTo>
                    <a:pt x="6138" y="291"/>
                    <a:pt x="2546" y="206"/>
                    <a:pt x="1"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4082275" y="615750"/>
              <a:ext cx="99425" cy="191500"/>
            </a:xfrm>
            <a:custGeom>
              <a:rect b="b" l="l" r="r" t="t"/>
              <a:pathLst>
                <a:path extrusionOk="0" h="7660" w="3977">
                  <a:moveTo>
                    <a:pt x="1053" y="0"/>
                  </a:moveTo>
                  <a:cubicBezTo>
                    <a:pt x="618" y="0"/>
                    <a:pt x="304" y="71"/>
                    <a:pt x="304" y="71"/>
                  </a:cubicBezTo>
                  <a:cubicBezTo>
                    <a:pt x="304" y="71"/>
                    <a:pt x="887" y="5616"/>
                    <a:pt x="27" y="7653"/>
                  </a:cubicBezTo>
                  <a:lnTo>
                    <a:pt x="27" y="7653"/>
                  </a:lnTo>
                  <a:cubicBezTo>
                    <a:pt x="1975" y="7154"/>
                    <a:pt x="3411" y="5503"/>
                    <a:pt x="3643" y="3504"/>
                  </a:cubicBezTo>
                  <a:cubicBezTo>
                    <a:pt x="3976" y="440"/>
                    <a:pt x="2136" y="0"/>
                    <a:pt x="1053" y="0"/>
                  </a:cubicBezTo>
                  <a:close/>
                  <a:moveTo>
                    <a:pt x="27" y="7653"/>
                  </a:moveTo>
                  <a:cubicBezTo>
                    <a:pt x="18" y="7655"/>
                    <a:pt x="10" y="7657"/>
                    <a:pt x="1" y="7659"/>
                  </a:cubicBezTo>
                  <a:lnTo>
                    <a:pt x="24" y="7659"/>
                  </a:lnTo>
                  <a:cubicBezTo>
                    <a:pt x="25" y="7657"/>
                    <a:pt x="26" y="7655"/>
                    <a:pt x="27" y="7653"/>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3517850" y="653950"/>
              <a:ext cx="105075" cy="160525"/>
            </a:xfrm>
            <a:custGeom>
              <a:rect b="b" l="l" r="r" t="t"/>
              <a:pathLst>
                <a:path extrusionOk="0" h="6421" w="4203">
                  <a:moveTo>
                    <a:pt x="2190" y="1"/>
                  </a:moveTo>
                  <a:cubicBezTo>
                    <a:pt x="1279" y="1"/>
                    <a:pt x="427" y="475"/>
                    <a:pt x="234" y="1462"/>
                  </a:cubicBezTo>
                  <a:cubicBezTo>
                    <a:pt x="0" y="2699"/>
                    <a:pt x="817" y="4287"/>
                    <a:pt x="1611" y="5174"/>
                  </a:cubicBezTo>
                  <a:cubicBezTo>
                    <a:pt x="2195" y="5805"/>
                    <a:pt x="3993" y="6272"/>
                    <a:pt x="4063" y="6342"/>
                  </a:cubicBezTo>
                  <a:cubicBezTo>
                    <a:pt x="4128" y="6406"/>
                    <a:pt x="4164" y="6421"/>
                    <a:pt x="4183" y="6421"/>
                  </a:cubicBezTo>
                  <a:cubicBezTo>
                    <a:pt x="4198" y="6421"/>
                    <a:pt x="4203" y="6412"/>
                    <a:pt x="4203" y="6412"/>
                  </a:cubicBezTo>
                  <a:cubicBezTo>
                    <a:pt x="2895" y="2232"/>
                    <a:pt x="2755" y="388"/>
                    <a:pt x="2755" y="61"/>
                  </a:cubicBezTo>
                  <a:cubicBezTo>
                    <a:pt x="2568" y="21"/>
                    <a:pt x="2378" y="1"/>
                    <a:pt x="2190" y="1"/>
                  </a:cubicBezTo>
                  <a:close/>
                </a:path>
              </a:pathLst>
            </a:custGeom>
            <a:solidFill>
              <a:srgbClr val="F3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3546450" y="237925"/>
              <a:ext cx="579050" cy="464275"/>
            </a:xfrm>
            <a:custGeom>
              <a:rect b="b" l="l" r="r" t="t"/>
              <a:pathLst>
                <a:path extrusionOk="0" h="18571" w="23162">
                  <a:moveTo>
                    <a:pt x="9238" y="0"/>
                  </a:moveTo>
                  <a:cubicBezTo>
                    <a:pt x="8995" y="0"/>
                    <a:pt x="8748" y="62"/>
                    <a:pt x="8522" y="195"/>
                  </a:cubicBezTo>
                  <a:cubicBezTo>
                    <a:pt x="7635" y="615"/>
                    <a:pt x="7075" y="1526"/>
                    <a:pt x="7051" y="2530"/>
                  </a:cubicBezTo>
                  <a:cubicBezTo>
                    <a:pt x="6888" y="2156"/>
                    <a:pt x="6748" y="1806"/>
                    <a:pt x="6584" y="1526"/>
                  </a:cubicBezTo>
                  <a:cubicBezTo>
                    <a:pt x="6350" y="1125"/>
                    <a:pt x="5845" y="872"/>
                    <a:pt x="5361" y="872"/>
                  </a:cubicBezTo>
                  <a:cubicBezTo>
                    <a:pt x="5027" y="872"/>
                    <a:pt x="4702" y="992"/>
                    <a:pt x="4483" y="1269"/>
                  </a:cubicBezTo>
                  <a:cubicBezTo>
                    <a:pt x="3993" y="1829"/>
                    <a:pt x="3666" y="2506"/>
                    <a:pt x="3549" y="3230"/>
                  </a:cubicBezTo>
                  <a:cubicBezTo>
                    <a:pt x="3456" y="3137"/>
                    <a:pt x="3386" y="3043"/>
                    <a:pt x="3292" y="2950"/>
                  </a:cubicBezTo>
                  <a:cubicBezTo>
                    <a:pt x="3077" y="2711"/>
                    <a:pt x="2734" y="2582"/>
                    <a:pt x="2393" y="2582"/>
                  </a:cubicBezTo>
                  <a:cubicBezTo>
                    <a:pt x="2068" y="2582"/>
                    <a:pt x="1746" y="2699"/>
                    <a:pt x="1541" y="2950"/>
                  </a:cubicBezTo>
                  <a:cubicBezTo>
                    <a:pt x="0" y="4841"/>
                    <a:pt x="70" y="8273"/>
                    <a:pt x="1425" y="10305"/>
                  </a:cubicBezTo>
                  <a:cubicBezTo>
                    <a:pt x="1518" y="10445"/>
                    <a:pt x="1658" y="10561"/>
                    <a:pt x="1821" y="10631"/>
                  </a:cubicBezTo>
                  <a:cubicBezTo>
                    <a:pt x="1051" y="12616"/>
                    <a:pt x="607" y="14787"/>
                    <a:pt x="1214" y="16865"/>
                  </a:cubicBezTo>
                  <a:cubicBezTo>
                    <a:pt x="1332" y="17244"/>
                    <a:pt x="1675" y="17447"/>
                    <a:pt x="2020" y="17447"/>
                  </a:cubicBezTo>
                  <a:cubicBezTo>
                    <a:pt x="2293" y="17447"/>
                    <a:pt x="2567" y="17320"/>
                    <a:pt x="2732" y="17052"/>
                  </a:cubicBezTo>
                  <a:cubicBezTo>
                    <a:pt x="3596" y="15861"/>
                    <a:pt x="4250" y="14531"/>
                    <a:pt x="4693" y="13106"/>
                  </a:cubicBezTo>
                  <a:cubicBezTo>
                    <a:pt x="5137" y="11542"/>
                    <a:pt x="5324" y="10258"/>
                    <a:pt x="6047" y="8857"/>
                  </a:cubicBezTo>
                  <a:cubicBezTo>
                    <a:pt x="7308" y="9651"/>
                    <a:pt x="8873" y="10048"/>
                    <a:pt x="10437" y="10235"/>
                  </a:cubicBezTo>
                  <a:cubicBezTo>
                    <a:pt x="11277" y="10328"/>
                    <a:pt x="12095" y="10375"/>
                    <a:pt x="12935" y="10398"/>
                  </a:cubicBezTo>
                  <a:cubicBezTo>
                    <a:pt x="14219" y="10421"/>
                    <a:pt x="13659" y="10421"/>
                    <a:pt x="14570" y="11238"/>
                  </a:cubicBezTo>
                  <a:cubicBezTo>
                    <a:pt x="16157" y="12663"/>
                    <a:pt x="18095" y="13200"/>
                    <a:pt x="18235" y="15698"/>
                  </a:cubicBezTo>
                  <a:cubicBezTo>
                    <a:pt x="18305" y="16677"/>
                    <a:pt x="19552" y="18571"/>
                    <a:pt x="20469" y="18571"/>
                  </a:cubicBezTo>
                  <a:cubicBezTo>
                    <a:pt x="20777" y="18571"/>
                    <a:pt x="21048" y="18357"/>
                    <a:pt x="21224" y="17823"/>
                  </a:cubicBezTo>
                  <a:cubicBezTo>
                    <a:pt x="22648" y="13433"/>
                    <a:pt x="23162" y="10491"/>
                    <a:pt x="21878" y="8297"/>
                  </a:cubicBezTo>
                  <a:cubicBezTo>
                    <a:pt x="20944" y="6709"/>
                    <a:pt x="19636" y="4771"/>
                    <a:pt x="17838" y="4094"/>
                  </a:cubicBezTo>
                  <a:cubicBezTo>
                    <a:pt x="17395" y="3253"/>
                    <a:pt x="16601" y="2670"/>
                    <a:pt x="15667" y="2506"/>
                  </a:cubicBezTo>
                  <a:cubicBezTo>
                    <a:pt x="14653" y="2330"/>
                    <a:pt x="13847" y="1092"/>
                    <a:pt x="12758" y="1092"/>
                  </a:cubicBezTo>
                  <a:cubicBezTo>
                    <a:pt x="12693" y="1092"/>
                    <a:pt x="12628" y="1096"/>
                    <a:pt x="12562" y="1105"/>
                  </a:cubicBezTo>
                  <a:cubicBezTo>
                    <a:pt x="11978" y="1152"/>
                    <a:pt x="11418" y="1386"/>
                    <a:pt x="10997" y="1806"/>
                  </a:cubicBezTo>
                  <a:cubicBezTo>
                    <a:pt x="10834" y="1432"/>
                    <a:pt x="10647" y="1059"/>
                    <a:pt x="10460" y="685"/>
                  </a:cubicBezTo>
                  <a:cubicBezTo>
                    <a:pt x="10196" y="249"/>
                    <a:pt x="9724" y="0"/>
                    <a:pt x="9238" y="0"/>
                  </a:cubicBezTo>
                  <a:close/>
                </a:path>
              </a:pathLst>
            </a:custGeom>
            <a:solidFill>
              <a:srgbClr val="F3E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65"/>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 TARGET</a:t>
            </a:r>
            <a:endParaRPr/>
          </a:p>
          <a:p>
            <a:pPr indent="0" lvl="0" marL="0" rtl="0" algn="r">
              <a:spcBef>
                <a:spcPts val="0"/>
              </a:spcBef>
              <a:spcAft>
                <a:spcPts val="0"/>
              </a:spcAft>
              <a:buNone/>
            </a:pPr>
            <a:r>
              <a:rPr lang="en"/>
              <a:t>MARKET</a:t>
            </a:r>
            <a:endParaRPr/>
          </a:p>
        </p:txBody>
      </p:sp>
      <p:grpSp>
        <p:nvGrpSpPr>
          <p:cNvPr id="1941" name="Google Shape;1941;p65"/>
          <p:cNvGrpSpPr/>
          <p:nvPr/>
        </p:nvGrpSpPr>
        <p:grpSpPr>
          <a:xfrm>
            <a:off x="675987" y="462075"/>
            <a:ext cx="4198517" cy="3959253"/>
            <a:chOff x="675987" y="462075"/>
            <a:chExt cx="4198517" cy="3959253"/>
          </a:xfrm>
        </p:grpSpPr>
        <p:sp>
          <p:nvSpPr>
            <p:cNvPr id="1942" name="Google Shape;1942;p65"/>
            <p:cNvSpPr/>
            <p:nvPr/>
          </p:nvSpPr>
          <p:spPr>
            <a:xfrm>
              <a:off x="1143446" y="585404"/>
              <a:ext cx="3605169" cy="1442901"/>
            </a:xfrm>
            <a:custGeom>
              <a:rect b="b" l="l" r="r" t="t"/>
              <a:pathLst>
                <a:path extrusionOk="0" h="25283" w="63171">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a:off x="4527433" y="462075"/>
              <a:ext cx="336428" cy="331805"/>
            </a:xfrm>
            <a:custGeom>
              <a:rect b="b" l="l" r="r" t="t"/>
              <a:pathLst>
                <a:path extrusionOk="0" h="5814" w="5895">
                  <a:moveTo>
                    <a:pt x="5895" y="1"/>
                  </a:moveTo>
                  <a:lnTo>
                    <a:pt x="0" y="1210"/>
                  </a:lnTo>
                  <a:lnTo>
                    <a:pt x="4942" y="5813"/>
                  </a:lnTo>
                  <a:lnTo>
                    <a:pt x="5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a:off x="1791137"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5"/>
            <p:cNvSpPr/>
            <p:nvPr/>
          </p:nvSpPr>
          <p:spPr>
            <a:xfrm>
              <a:off x="1858994" y="1041054"/>
              <a:ext cx="164419" cy="144444"/>
            </a:xfrm>
            <a:custGeom>
              <a:rect b="b" l="l" r="r" t="t"/>
              <a:pathLst>
                <a:path extrusionOk="0" h="2531" w="2881">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a:off x="2989900"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a:off x="3058328" y="1041054"/>
              <a:ext cx="163905" cy="144444"/>
            </a:xfrm>
            <a:custGeom>
              <a:rect b="b" l="l" r="r" t="t"/>
              <a:pathLst>
                <a:path extrusionOk="0" h="2531" w="2872">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5"/>
            <p:cNvSpPr/>
            <p:nvPr/>
          </p:nvSpPr>
          <p:spPr>
            <a:xfrm>
              <a:off x="3763945" y="1363045"/>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3841732" y="1440889"/>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675987" y="1903014"/>
              <a:ext cx="547073" cy="517853"/>
            </a:xfrm>
            <a:custGeom>
              <a:rect b="b" l="l" r="r" t="t"/>
              <a:pathLst>
                <a:path extrusionOk="0" h="9074" w="9586">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a:off x="811758" y="2007738"/>
              <a:ext cx="267373" cy="122358"/>
            </a:xfrm>
            <a:custGeom>
              <a:rect b="b" l="l" r="r" t="t"/>
              <a:pathLst>
                <a:path extrusionOk="0" fill="none" h="2144" w="4685">
                  <a:moveTo>
                    <a:pt x="3834" y="1"/>
                  </a:moveTo>
                  <a:lnTo>
                    <a:pt x="4685" y="124"/>
                  </a:lnTo>
                  <a:lnTo>
                    <a:pt x="2266" y="1702"/>
                  </a:lnTo>
                  <a:lnTo>
                    <a:pt x="1804" y="1087"/>
                  </a:lnTo>
                  <a:lnTo>
                    <a:pt x="0" y="2143"/>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1061554" y="2014758"/>
              <a:ext cx="17578" cy="47425"/>
            </a:xfrm>
            <a:custGeom>
              <a:rect b="b" l="l" r="r" t="t"/>
              <a:pathLst>
                <a:path extrusionOk="0" fill="none" h="831" w="308">
                  <a:moveTo>
                    <a:pt x="0" y="831"/>
                  </a:moveTo>
                  <a:lnTo>
                    <a:pt x="308" y="1"/>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822829" y="2199038"/>
              <a:ext cx="48624" cy="96620"/>
            </a:xfrm>
            <a:custGeom>
              <a:rect b="b" l="l" r="r" t="t"/>
              <a:pathLst>
                <a:path extrusionOk="0" h="1693" w="852">
                  <a:moveTo>
                    <a:pt x="1" y="1"/>
                  </a:moveTo>
                  <a:lnTo>
                    <a:pt x="1" y="1692"/>
                  </a:lnTo>
                  <a:lnTo>
                    <a:pt x="852" y="1692"/>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890686" y="2170389"/>
              <a:ext cx="48624" cy="125269"/>
            </a:xfrm>
            <a:custGeom>
              <a:rect b="b" l="l" r="r" t="t"/>
              <a:pathLst>
                <a:path extrusionOk="0" h="2195" w="852">
                  <a:moveTo>
                    <a:pt x="1" y="0"/>
                  </a:moveTo>
                  <a:lnTo>
                    <a:pt x="1" y="2194"/>
                  </a:lnTo>
                  <a:lnTo>
                    <a:pt x="852" y="2194"/>
                  </a:lnTo>
                  <a:lnTo>
                    <a:pt x="8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960312" y="2140541"/>
              <a:ext cx="48624" cy="154546"/>
            </a:xfrm>
            <a:custGeom>
              <a:rect b="b" l="l" r="r" t="t"/>
              <a:pathLst>
                <a:path extrusionOk="0" h="2708" w="852">
                  <a:moveTo>
                    <a:pt x="1" y="1"/>
                  </a:moveTo>
                  <a:lnTo>
                    <a:pt x="1" y="2707"/>
                  </a:lnTo>
                  <a:lnTo>
                    <a:pt x="852" y="2707"/>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1030565" y="2114802"/>
              <a:ext cx="48567" cy="180284"/>
            </a:xfrm>
            <a:custGeom>
              <a:rect b="b" l="l" r="r" t="t"/>
              <a:pathLst>
                <a:path extrusionOk="0" h="3159" w="851">
                  <a:moveTo>
                    <a:pt x="0" y="1"/>
                  </a:moveTo>
                  <a:lnTo>
                    <a:pt x="0" y="3158"/>
                  </a:lnTo>
                  <a:lnTo>
                    <a:pt x="851" y="3158"/>
                  </a:lnTo>
                  <a:lnTo>
                    <a:pt x="8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4541008" y="3952004"/>
              <a:ext cx="222592" cy="249162"/>
            </a:xfrm>
            <a:custGeom>
              <a:rect b="b" l="l" r="r" t="t"/>
              <a:pathLst>
                <a:path extrusionOk="0" h="3179" w="2840">
                  <a:moveTo>
                    <a:pt x="1538" y="0"/>
                  </a:moveTo>
                  <a:lnTo>
                    <a:pt x="0" y="769"/>
                  </a:lnTo>
                  <a:lnTo>
                    <a:pt x="1579" y="3178"/>
                  </a:lnTo>
                  <a:lnTo>
                    <a:pt x="2799" y="2625"/>
                  </a:lnTo>
                  <a:lnTo>
                    <a:pt x="2840" y="2071"/>
                  </a:lnTo>
                  <a:lnTo>
                    <a:pt x="1538" y="0"/>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4537794" y="4101391"/>
              <a:ext cx="316645" cy="293367"/>
            </a:xfrm>
            <a:custGeom>
              <a:rect b="b" l="l" r="r" t="t"/>
              <a:pathLst>
                <a:path extrusionOk="0" h="3743" w="404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4538578" y="4164877"/>
              <a:ext cx="335926" cy="256451"/>
            </a:xfrm>
            <a:custGeom>
              <a:rect b="b" l="l" r="r" t="t"/>
              <a:pathLst>
                <a:path extrusionOk="0" h="3272" w="4286">
                  <a:moveTo>
                    <a:pt x="4040" y="1"/>
                  </a:moveTo>
                  <a:lnTo>
                    <a:pt x="0" y="2922"/>
                  </a:lnTo>
                  <a:lnTo>
                    <a:pt x="257" y="3271"/>
                  </a:lnTo>
                  <a:lnTo>
                    <a:pt x="4286" y="349"/>
                  </a:lnTo>
                  <a:lnTo>
                    <a:pt x="4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4232436" y="3141268"/>
              <a:ext cx="527951" cy="983559"/>
            </a:xfrm>
            <a:custGeom>
              <a:rect b="b" l="l" r="r" t="t"/>
              <a:pathLst>
                <a:path extrusionOk="0" h="12549" w="6736">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4502446" y="3909367"/>
              <a:ext cx="273224" cy="226668"/>
            </a:xfrm>
            <a:custGeom>
              <a:rect b="b" l="l" r="r" t="t"/>
              <a:pathLst>
                <a:path extrusionOk="0" h="2892" w="3486">
                  <a:moveTo>
                    <a:pt x="2707" y="1"/>
                  </a:moveTo>
                  <a:lnTo>
                    <a:pt x="0" y="1703"/>
                  </a:lnTo>
                  <a:lnTo>
                    <a:pt x="779" y="2892"/>
                  </a:lnTo>
                  <a:lnTo>
                    <a:pt x="3486" y="1282"/>
                  </a:lnTo>
                  <a:lnTo>
                    <a:pt x="27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3686851" y="4033125"/>
              <a:ext cx="205036" cy="262800"/>
            </a:xfrm>
            <a:custGeom>
              <a:rect b="b" l="l" r="r" t="t"/>
              <a:pathLst>
                <a:path extrusionOk="0" h="3353" w="2616">
                  <a:moveTo>
                    <a:pt x="1118" y="1"/>
                  </a:moveTo>
                  <a:lnTo>
                    <a:pt x="1" y="2645"/>
                  </a:lnTo>
                  <a:lnTo>
                    <a:pt x="1149" y="3353"/>
                  </a:lnTo>
                  <a:lnTo>
                    <a:pt x="1631" y="3066"/>
                  </a:lnTo>
                  <a:lnTo>
                    <a:pt x="2615" y="831"/>
                  </a:lnTo>
                  <a:lnTo>
                    <a:pt x="1118" y="1"/>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3456265" y="4193798"/>
              <a:ext cx="370490" cy="181679"/>
            </a:xfrm>
            <a:custGeom>
              <a:rect b="b" l="l" r="r" t="t"/>
              <a:pathLst>
                <a:path extrusionOk="0" h="2318" w="4727">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3440198" y="4221936"/>
              <a:ext cx="378563" cy="164828"/>
            </a:xfrm>
            <a:custGeom>
              <a:rect b="b" l="l" r="r" t="t"/>
              <a:pathLst>
                <a:path extrusionOk="0" h="2103" w="4830">
                  <a:moveTo>
                    <a:pt x="154" y="1"/>
                  </a:moveTo>
                  <a:lnTo>
                    <a:pt x="1" y="411"/>
                  </a:lnTo>
                  <a:lnTo>
                    <a:pt x="4686" y="2102"/>
                  </a:lnTo>
                  <a:lnTo>
                    <a:pt x="4829" y="1692"/>
                  </a:lnTo>
                  <a:lnTo>
                    <a:pt x="1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3685284" y="2935606"/>
              <a:ext cx="816380" cy="1266345"/>
            </a:xfrm>
            <a:custGeom>
              <a:rect b="b" l="l" r="r" t="t"/>
              <a:pathLst>
                <a:path extrusionOk="0" h="16157" w="10416">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3670784" y="4015490"/>
              <a:ext cx="264446" cy="195317"/>
            </a:xfrm>
            <a:custGeom>
              <a:rect b="b" l="l" r="r" t="t"/>
              <a:pathLst>
                <a:path extrusionOk="0" h="2492" w="3374">
                  <a:moveTo>
                    <a:pt x="472" y="0"/>
                  </a:moveTo>
                  <a:lnTo>
                    <a:pt x="1" y="1333"/>
                  </a:lnTo>
                  <a:lnTo>
                    <a:pt x="2830" y="2491"/>
                  </a:lnTo>
                  <a:lnTo>
                    <a:pt x="3374" y="1097"/>
                  </a:lnTo>
                  <a:lnTo>
                    <a:pt x="4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3796971" y="2452644"/>
              <a:ext cx="456471" cy="382325"/>
            </a:xfrm>
            <a:custGeom>
              <a:rect b="b" l="l" r="r" t="t"/>
              <a:pathLst>
                <a:path extrusionOk="0" h="4878" w="5824">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4126391" y="2510017"/>
              <a:ext cx="271656" cy="274556"/>
            </a:xfrm>
            <a:custGeom>
              <a:rect b="b" l="l" r="r" t="t"/>
              <a:pathLst>
                <a:path extrusionOk="0" h="3503" w="3466">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4083833" y="2473571"/>
              <a:ext cx="429117" cy="524737"/>
            </a:xfrm>
            <a:custGeom>
              <a:rect b="b" l="l" r="r" t="t"/>
              <a:pathLst>
                <a:path extrusionOk="0" h="6695" w="5475">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4213939" y="2425369"/>
              <a:ext cx="171255" cy="107142"/>
            </a:xfrm>
            <a:custGeom>
              <a:rect b="b" l="l" r="r" t="t"/>
              <a:pathLst>
                <a:path extrusionOk="0" h="1367" w="2185">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3265886" y="2102376"/>
              <a:ext cx="633996" cy="626001"/>
            </a:xfrm>
            <a:custGeom>
              <a:rect b="b" l="l" r="r" t="t"/>
              <a:pathLst>
                <a:path extrusionOk="0" h="7987" w="8089">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3449054" y="2281546"/>
              <a:ext cx="266797" cy="267659"/>
            </a:xfrm>
            <a:custGeom>
              <a:rect b="b" l="l" r="r" t="t"/>
              <a:pathLst>
                <a:path extrusionOk="0" h="3415" w="3404">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3825109" y="2598113"/>
              <a:ext cx="490957" cy="337023"/>
            </a:xfrm>
            <a:custGeom>
              <a:rect b="b" l="l" r="r" t="t"/>
              <a:pathLst>
                <a:path extrusionOk="0" h="4300" w="6264">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4172164" y="2546540"/>
              <a:ext cx="271656" cy="277456"/>
            </a:xfrm>
            <a:custGeom>
              <a:rect b="b" l="l" r="r" t="t"/>
              <a:pathLst>
                <a:path extrusionOk="0" h="3540" w="3466">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4272644" y="2696163"/>
              <a:ext cx="110120" cy="106907"/>
            </a:xfrm>
            <a:custGeom>
              <a:rect b="b" l="l" r="r" t="t"/>
              <a:pathLst>
                <a:path extrusionOk="0" fill="none" h="1364" w="1405">
                  <a:moveTo>
                    <a:pt x="0" y="1005"/>
                  </a:moveTo>
                  <a:lnTo>
                    <a:pt x="339" y="1364"/>
                  </a:lnTo>
                  <a:lnTo>
                    <a:pt x="1405"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4172164" y="2605323"/>
              <a:ext cx="56353" cy="67561"/>
            </a:xfrm>
            <a:custGeom>
              <a:rect b="b" l="l" r="r" t="t"/>
              <a:pathLst>
                <a:path extrusionOk="0" fill="none" h="862" w="719">
                  <a:moveTo>
                    <a:pt x="1" y="862"/>
                  </a:moveTo>
                  <a:lnTo>
                    <a:pt x="718"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3652365" y="2510017"/>
              <a:ext cx="287724" cy="190222"/>
            </a:xfrm>
            <a:custGeom>
              <a:rect b="b" l="l" r="r" t="t"/>
              <a:pathLst>
                <a:path extrusionOk="0" h="2427" w="3671">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4406826" y="2128632"/>
              <a:ext cx="216165" cy="191006"/>
            </a:xfrm>
            <a:custGeom>
              <a:rect b="b" l="l" r="r" t="t"/>
              <a:pathLst>
                <a:path extrusionOk="0" h="2437" w="2758">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4224442" y="2278333"/>
              <a:ext cx="149466" cy="231449"/>
            </a:xfrm>
            <a:custGeom>
              <a:rect b="b" l="l" r="r" t="t"/>
              <a:pathLst>
                <a:path extrusionOk="0" h="2953" w="1907">
                  <a:moveTo>
                    <a:pt x="1046" y="0"/>
                  </a:moveTo>
                  <a:lnTo>
                    <a:pt x="0" y="1005"/>
                  </a:lnTo>
                  <a:lnTo>
                    <a:pt x="441" y="2953"/>
                  </a:lnTo>
                  <a:lnTo>
                    <a:pt x="1907" y="2512"/>
                  </a:lnTo>
                  <a:lnTo>
                    <a:pt x="1046"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4228439" y="2334608"/>
              <a:ext cx="49064" cy="104477"/>
            </a:xfrm>
            <a:custGeom>
              <a:rect b="b" l="l" r="r" t="t"/>
              <a:pathLst>
                <a:path extrusionOk="0" h="1333" w="626">
                  <a:moveTo>
                    <a:pt x="626" y="0"/>
                  </a:moveTo>
                  <a:lnTo>
                    <a:pt x="0" y="513"/>
                  </a:lnTo>
                  <a:lnTo>
                    <a:pt x="185" y="1333"/>
                  </a:lnTo>
                  <a:lnTo>
                    <a:pt x="6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4122394" y="2083016"/>
              <a:ext cx="289997" cy="295875"/>
            </a:xfrm>
            <a:custGeom>
              <a:rect b="b" l="l" r="r" t="t"/>
              <a:pathLst>
                <a:path extrusionOk="0" h="3775" w="370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4107111" y="2237342"/>
              <a:ext cx="33781" cy="49064"/>
            </a:xfrm>
            <a:custGeom>
              <a:rect b="b" l="l" r="r" t="t"/>
              <a:pathLst>
                <a:path extrusionOk="0" h="626" w="431">
                  <a:moveTo>
                    <a:pt x="380" y="1"/>
                  </a:moveTo>
                  <a:lnTo>
                    <a:pt x="52" y="390"/>
                  </a:lnTo>
                  <a:cubicBezTo>
                    <a:pt x="0" y="431"/>
                    <a:pt x="21" y="513"/>
                    <a:pt x="82" y="534"/>
                  </a:cubicBezTo>
                  <a:lnTo>
                    <a:pt x="431" y="626"/>
                  </a:lnTo>
                  <a:lnTo>
                    <a:pt x="380" y="1"/>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170596" y="2053938"/>
              <a:ext cx="288508" cy="297599"/>
            </a:xfrm>
            <a:custGeom>
              <a:rect b="b" l="l" r="r" t="t"/>
              <a:pathLst>
                <a:path extrusionOk="0" h="3797" w="3681">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4182666" y="2076119"/>
              <a:ext cx="151896" cy="177368"/>
            </a:xfrm>
            <a:custGeom>
              <a:rect b="b" l="l" r="r" t="t"/>
              <a:pathLst>
                <a:path extrusionOk="0" h="2263" w="1938">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4257595" y="2222842"/>
              <a:ext cx="86607" cy="74380"/>
            </a:xfrm>
            <a:custGeom>
              <a:rect b="b" l="l" r="r" t="t"/>
              <a:pathLst>
                <a:path extrusionOk="0" h="949" w="1105">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4116751" y="2039831"/>
              <a:ext cx="195317" cy="107534"/>
            </a:xfrm>
            <a:custGeom>
              <a:rect b="b" l="l" r="r" t="t"/>
              <a:pathLst>
                <a:path extrusionOk="0" h="1372" w="2492">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967078" y="2770073"/>
              <a:ext cx="744116" cy="744116"/>
            </a:xfrm>
            <a:custGeom>
              <a:rect b="b" l="l" r="r" t="t"/>
              <a:pathLst>
                <a:path extrusionOk="0" h="9494" w="9494">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913233" y="2770073"/>
              <a:ext cx="744116" cy="744116"/>
            </a:xfrm>
            <a:custGeom>
              <a:rect b="b" l="l" r="r" t="t"/>
              <a:pathLst>
                <a:path extrusionOk="0" h="9494" w="9494">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986359" y="2843983"/>
              <a:ext cx="597080" cy="597080"/>
            </a:xfrm>
            <a:custGeom>
              <a:rect b="b" l="l" r="r" t="t"/>
              <a:pathLst>
                <a:path extrusionOk="0" h="7618" w="7618">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943016" y="2840299"/>
              <a:ext cx="531164" cy="533281"/>
            </a:xfrm>
            <a:custGeom>
              <a:rect b="b" l="l" r="r" t="t"/>
              <a:pathLst>
                <a:path extrusionOk="0" h="6804" w="6777">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1192883" y="2935606"/>
              <a:ext cx="184030" cy="413833"/>
            </a:xfrm>
            <a:custGeom>
              <a:rect b="b" l="l" r="r" t="t"/>
              <a:pathLst>
                <a:path extrusionOk="0" h="5280" w="2348">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5"/>
            <p:cNvSpPr/>
            <p:nvPr/>
          </p:nvSpPr>
          <p:spPr>
            <a:xfrm>
              <a:off x="794334" y="4178593"/>
              <a:ext cx="884725" cy="111766"/>
            </a:xfrm>
            <a:custGeom>
              <a:rect b="b" l="l" r="r" t="t"/>
              <a:pathLst>
                <a:path extrusionOk="0" h="1426" w="11288">
                  <a:moveTo>
                    <a:pt x="1" y="0"/>
                  </a:moveTo>
                  <a:lnTo>
                    <a:pt x="1" y="1425"/>
                  </a:lnTo>
                  <a:lnTo>
                    <a:pt x="11287" y="1425"/>
                  </a:lnTo>
                  <a:lnTo>
                    <a:pt x="11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p:nvPr/>
          </p:nvSpPr>
          <p:spPr>
            <a:xfrm>
              <a:off x="885957" y="4178593"/>
              <a:ext cx="168825" cy="111766"/>
            </a:xfrm>
            <a:custGeom>
              <a:rect b="b" l="l" r="r" t="t"/>
              <a:pathLst>
                <a:path extrusionOk="0" h="1426" w="2154">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5"/>
            <p:cNvSpPr/>
            <p:nvPr/>
          </p:nvSpPr>
          <p:spPr>
            <a:xfrm>
              <a:off x="1449961" y="417859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794334" y="3953572"/>
              <a:ext cx="884725" cy="112550"/>
            </a:xfrm>
            <a:custGeom>
              <a:rect b="b" l="l" r="r" t="t"/>
              <a:pathLst>
                <a:path extrusionOk="0" h="1436" w="11288">
                  <a:moveTo>
                    <a:pt x="1" y="1"/>
                  </a:moveTo>
                  <a:lnTo>
                    <a:pt x="1" y="1436"/>
                  </a:lnTo>
                  <a:lnTo>
                    <a:pt x="11287" y="143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5"/>
            <p:cNvSpPr/>
            <p:nvPr/>
          </p:nvSpPr>
          <p:spPr>
            <a:xfrm>
              <a:off x="885957" y="3953572"/>
              <a:ext cx="168825" cy="112550"/>
            </a:xfrm>
            <a:custGeom>
              <a:rect b="b" l="l" r="r" t="t"/>
              <a:pathLst>
                <a:path extrusionOk="0" h="1436" w="2154">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5"/>
            <p:cNvSpPr/>
            <p:nvPr/>
          </p:nvSpPr>
          <p:spPr>
            <a:xfrm>
              <a:off x="1449961" y="395357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5"/>
            <p:cNvSpPr/>
            <p:nvPr/>
          </p:nvSpPr>
          <p:spPr>
            <a:xfrm>
              <a:off x="794334" y="3617724"/>
              <a:ext cx="884725" cy="111766"/>
            </a:xfrm>
            <a:custGeom>
              <a:rect b="b" l="l" r="r" t="t"/>
              <a:pathLst>
                <a:path extrusionOk="0" h="1426" w="11288">
                  <a:moveTo>
                    <a:pt x="1" y="1"/>
                  </a:moveTo>
                  <a:lnTo>
                    <a:pt x="1" y="1426"/>
                  </a:lnTo>
                  <a:lnTo>
                    <a:pt x="11287" y="142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885957" y="3617724"/>
              <a:ext cx="168825" cy="111766"/>
            </a:xfrm>
            <a:custGeom>
              <a:rect b="b" l="l" r="r" t="t"/>
              <a:pathLst>
                <a:path extrusionOk="0" h="1426" w="2154">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1449961" y="361772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900379" y="4290281"/>
              <a:ext cx="883941" cy="112550"/>
            </a:xfrm>
            <a:custGeom>
              <a:rect b="b" l="l" r="r" t="t"/>
              <a:pathLst>
                <a:path extrusionOk="0" h="1436" w="11278">
                  <a:moveTo>
                    <a:pt x="1" y="0"/>
                  </a:moveTo>
                  <a:lnTo>
                    <a:pt x="1" y="1435"/>
                  </a:lnTo>
                  <a:lnTo>
                    <a:pt x="11277" y="143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5"/>
            <p:cNvSpPr/>
            <p:nvPr/>
          </p:nvSpPr>
          <p:spPr>
            <a:xfrm>
              <a:off x="991218" y="4290281"/>
              <a:ext cx="168747" cy="112550"/>
            </a:xfrm>
            <a:custGeom>
              <a:rect b="b" l="l" r="r" t="t"/>
              <a:pathLst>
                <a:path extrusionOk="0" h="1436" w="2153">
                  <a:moveTo>
                    <a:pt x="0" y="0"/>
                  </a:moveTo>
                  <a:lnTo>
                    <a:pt x="0" y="1435"/>
                  </a:lnTo>
                  <a:lnTo>
                    <a:pt x="2153" y="143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1555222" y="4290281"/>
              <a:ext cx="123836" cy="112550"/>
            </a:xfrm>
            <a:custGeom>
              <a:rect b="b" l="l" r="r" t="t"/>
              <a:pathLst>
                <a:path extrusionOk="0" h="1436" w="1580">
                  <a:moveTo>
                    <a:pt x="1" y="0"/>
                  </a:moveTo>
                  <a:lnTo>
                    <a:pt x="1" y="1435"/>
                  </a:lnTo>
                  <a:lnTo>
                    <a:pt x="1579" y="143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900379" y="3841884"/>
              <a:ext cx="883941" cy="111766"/>
            </a:xfrm>
            <a:custGeom>
              <a:rect b="b" l="l" r="r" t="t"/>
              <a:pathLst>
                <a:path extrusionOk="0" h="1426" w="11278">
                  <a:moveTo>
                    <a:pt x="1" y="1"/>
                  </a:moveTo>
                  <a:lnTo>
                    <a:pt x="1" y="1426"/>
                  </a:lnTo>
                  <a:lnTo>
                    <a:pt x="11277" y="142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991218" y="3841884"/>
              <a:ext cx="168747" cy="111766"/>
            </a:xfrm>
            <a:custGeom>
              <a:rect b="b" l="l" r="r" t="t"/>
              <a:pathLst>
                <a:path extrusionOk="0" h="1426" w="2153">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1555222" y="384188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900379" y="3505253"/>
              <a:ext cx="883941" cy="111766"/>
            </a:xfrm>
            <a:custGeom>
              <a:rect b="b" l="l" r="r" t="t"/>
              <a:pathLst>
                <a:path extrusionOk="0" h="1426" w="11278">
                  <a:moveTo>
                    <a:pt x="1" y="0"/>
                  </a:moveTo>
                  <a:lnTo>
                    <a:pt x="1" y="1425"/>
                  </a:lnTo>
                  <a:lnTo>
                    <a:pt x="11277" y="142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991218" y="3505253"/>
              <a:ext cx="168747" cy="111766"/>
            </a:xfrm>
            <a:custGeom>
              <a:rect b="b" l="l" r="r" t="t"/>
              <a:pathLst>
                <a:path extrusionOk="0" h="1426" w="2153">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1555222" y="350525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5"/>
            <p:cNvSpPr/>
            <p:nvPr/>
          </p:nvSpPr>
          <p:spPr>
            <a:xfrm>
              <a:off x="900379" y="3729412"/>
              <a:ext cx="883941" cy="112550"/>
            </a:xfrm>
            <a:custGeom>
              <a:rect b="b" l="l" r="r" t="t"/>
              <a:pathLst>
                <a:path extrusionOk="0" h="1436"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991218" y="3729412"/>
              <a:ext cx="168747" cy="112550"/>
            </a:xfrm>
            <a:custGeom>
              <a:rect b="b" l="l" r="r" t="t"/>
              <a:pathLst>
                <a:path extrusionOk="0" h="1436"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1555222" y="372941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900379" y="4066043"/>
              <a:ext cx="883941" cy="112628"/>
            </a:xfrm>
            <a:custGeom>
              <a:rect b="b" l="l" r="r" t="t"/>
              <a:pathLst>
                <a:path extrusionOk="0" h="1437"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5"/>
            <p:cNvSpPr/>
            <p:nvPr/>
          </p:nvSpPr>
          <p:spPr>
            <a:xfrm>
              <a:off x="991218" y="4066043"/>
              <a:ext cx="168747" cy="112628"/>
            </a:xfrm>
            <a:custGeom>
              <a:rect b="b" l="l" r="r" t="t"/>
              <a:pathLst>
                <a:path extrusionOk="0" h="1437"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1555222" y="4066043"/>
              <a:ext cx="123836" cy="112628"/>
            </a:xfrm>
            <a:custGeom>
              <a:rect b="b" l="l" r="r" t="t"/>
              <a:pathLst>
                <a:path extrusionOk="0" h="1437"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900379" y="4290281"/>
              <a:ext cx="778680" cy="78"/>
            </a:xfrm>
            <a:custGeom>
              <a:rect b="b" l="l" r="r" t="t"/>
              <a:pathLst>
                <a:path extrusionOk="0" fill="none" h="1" w="9935">
                  <a:moveTo>
                    <a:pt x="9934" y="0"/>
                  </a:moveTo>
                  <a:lnTo>
                    <a:pt x="1" y="0"/>
                  </a:lnTo>
                </a:path>
              </a:pathLst>
            </a:custGeom>
            <a:no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900379" y="4178593"/>
              <a:ext cx="778680" cy="78"/>
            </a:xfrm>
            <a:custGeom>
              <a:rect b="b" l="l" r="r" t="t"/>
              <a:pathLst>
                <a:path extrusionOk="0" fill="none" h="1" w="9935">
                  <a:moveTo>
                    <a:pt x="9934" y="0"/>
                  </a:moveTo>
                  <a:lnTo>
                    <a:pt x="1" y="0"/>
                  </a:lnTo>
                </a:path>
              </a:pathLst>
            </a:custGeom>
            <a:solidFill>
              <a:schemeClr val="dk2"/>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900379" y="4066043"/>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900379" y="3953572"/>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900379" y="3841884"/>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900379" y="3729412"/>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900379" y="3617724"/>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824039" y="3748693"/>
              <a:ext cx="151974" cy="151974"/>
            </a:xfrm>
            <a:custGeom>
              <a:rect b="b" l="l" r="r" t="t"/>
              <a:pathLst>
                <a:path extrusionOk="0" h="1939" w="1939">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5"/>
            <p:cNvSpPr/>
            <p:nvPr/>
          </p:nvSpPr>
          <p:spPr>
            <a:xfrm>
              <a:off x="1553654" y="3064145"/>
              <a:ext cx="207387" cy="206525"/>
            </a:xfrm>
            <a:custGeom>
              <a:rect b="b" l="l" r="r" t="t"/>
              <a:pathLst>
                <a:path extrusionOk="0" h="2635" w="2646">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1998759" y="4254070"/>
              <a:ext cx="338356" cy="105339"/>
            </a:xfrm>
            <a:custGeom>
              <a:rect b="b" l="l" r="r" t="t"/>
              <a:pathLst>
                <a:path extrusionOk="0" h="1344" w="4317">
                  <a:moveTo>
                    <a:pt x="288" y="1"/>
                  </a:moveTo>
                  <a:lnTo>
                    <a:pt x="1" y="1292"/>
                  </a:lnTo>
                  <a:lnTo>
                    <a:pt x="4316"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1997976" y="4355334"/>
              <a:ext cx="339139" cy="49064"/>
            </a:xfrm>
            <a:custGeom>
              <a:rect b="b" l="l" r="r" t="t"/>
              <a:pathLst>
                <a:path extrusionOk="0" h="626" w="4327">
                  <a:moveTo>
                    <a:pt x="11" y="0"/>
                  </a:moveTo>
                  <a:lnTo>
                    <a:pt x="0" y="574"/>
                  </a:lnTo>
                  <a:lnTo>
                    <a:pt x="4316" y="626"/>
                  </a:lnTo>
                  <a:lnTo>
                    <a:pt x="4326" y="52"/>
                  </a:lnTo>
                  <a:lnTo>
                    <a:pt x="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2021254" y="4086186"/>
              <a:ext cx="139120" cy="167963"/>
            </a:xfrm>
            <a:custGeom>
              <a:rect b="b" l="l" r="r" t="t"/>
              <a:pathLst>
                <a:path extrusionOk="0" h="2143" w="1775">
                  <a:moveTo>
                    <a:pt x="226" y="0"/>
                  </a:moveTo>
                  <a:lnTo>
                    <a:pt x="1" y="2143"/>
                  </a:lnTo>
                  <a:lnTo>
                    <a:pt x="1549" y="2143"/>
                  </a:lnTo>
                  <a:lnTo>
                    <a:pt x="1774"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2366741" y="4258068"/>
              <a:ext cx="338356" cy="105339"/>
            </a:xfrm>
            <a:custGeom>
              <a:rect b="b" l="l" r="r" t="t"/>
              <a:pathLst>
                <a:path extrusionOk="0" h="1344" w="4317">
                  <a:moveTo>
                    <a:pt x="288" y="1"/>
                  </a:moveTo>
                  <a:lnTo>
                    <a:pt x="1" y="1293"/>
                  </a:lnTo>
                  <a:lnTo>
                    <a:pt x="4317"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2365957" y="4359331"/>
              <a:ext cx="339139" cy="48281"/>
            </a:xfrm>
            <a:custGeom>
              <a:rect b="b" l="l" r="r" t="t"/>
              <a:pathLst>
                <a:path extrusionOk="0" h="616" w="4327">
                  <a:moveTo>
                    <a:pt x="11" y="1"/>
                  </a:moveTo>
                  <a:lnTo>
                    <a:pt x="0" y="565"/>
                  </a:lnTo>
                  <a:lnTo>
                    <a:pt x="4316" y="616"/>
                  </a:lnTo>
                  <a:lnTo>
                    <a:pt x="4327" y="52"/>
                  </a:lnTo>
                  <a:lnTo>
                    <a:pt x="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2387668" y="4090183"/>
              <a:ext cx="122974" cy="167963"/>
            </a:xfrm>
            <a:custGeom>
              <a:rect b="b" l="l" r="r" t="t"/>
              <a:pathLst>
                <a:path extrusionOk="0" h="2143" w="1569">
                  <a:moveTo>
                    <a:pt x="0" y="0"/>
                  </a:moveTo>
                  <a:lnTo>
                    <a:pt x="21" y="2143"/>
                  </a:lnTo>
                  <a:lnTo>
                    <a:pt x="1569" y="2143"/>
                  </a:lnTo>
                  <a:lnTo>
                    <a:pt x="1548"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2005970" y="2826269"/>
              <a:ext cx="553737" cy="1378895"/>
            </a:xfrm>
            <a:custGeom>
              <a:rect b="b" l="l" r="r" t="t"/>
              <a:pathLst>
                <a:path extrusionOk="0" h="17593" w="7065">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2457580" y="2297614"/>
              <a:ext cx="146252" cy="306221"/>
            </a:xfrm>
            <a:custGeom>
              <a:rect b="b" l="l" r="r" t="t"/>
              <a:pathLst>
                <a:path extrusionOk="0" h="3907" w="1866">
                  <a:moveTo>
                    <a:pt x="308" y="0"/>
                  </a:moveTo>
                  <a:lnTo>
                    <a:pt x="0" y="3906"/>
                  </a:lnTo>
                  <a:lnTo>
                    <a:pt x="1866" y="3137"/>
                  </a:lnTo>
                  <a:cubicBezTo>
                    <a:pt x="1866" y="913"/>
                    <a:pt x="308" y="0"/>
                    <a:pt x="308"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2075099" y="2245414"/>
              <a:ext cx="462035" cy="649279"/>
            </a:xfrm>
            <a:custGeom>
              <a:rect b="b" l="l" r="r" t="t"/>
              <a:pathLst>
                <a:path extrusionOk="0" h="8284" w="5895">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2520988" y="2429366"/>
              <a:ext cx="10581" cy="148760"/>
            </a:xfrm>
            <a:custGeom>
              <a:rect b="b" l="l" r="r" t="t"/>
              <a:pathLst>
                <a:path extrusionOk="0" fill="none" h="1898" w="135">
                  <a:moveTo>
                    <a:pt x="1" y="1897"/>
                  </a:moveTo>
                  <a:lnTo>
                    <a:pt x="134"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2215708" y="2244474"/>
              <a:ext cx="205741" cy="109493"/>
            </a:xfrm>
            <a:custGeom>
              <a:rect b="b" l="l" r="r" t="t"/>
              <a:pathLst>
                <a:path extrusionOk="0" h="1397" w="2625">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2317755" y="2523341"/>
              <a:ext cx="413833" cy="407563"/>
            </a:xfrm>
            <a:custGeom>
              <a:rect b="b" l="l" r="r" t="t"/>
              <a:pathLst>
                <a:path extrusionOk="0" h="5200" w="528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2325750" y="2534627"/>
              <a:ext cx="411482" cy="399412"/>
            </a:xfrm>
            <a:custGeom>
              <a:rect b="b" l="l" r="r" t="t"/>
              <a:pathLst>
                <a:path extrusionOk="0" h="5096" w="5250">
                  <a:moveTo>
                    <a:pt x="5034" y="1"/>
                  </a:moveTo>
                  <a:lnTo>
                    <a:pt x="1" y="4860"/>
                  </a:lnTo>
                  <a:lnTo>
                    <a:pt x="226" y="5096"/>
                  </a:lnTo>
                  <a:lnTo>
                    <a:pt x="5250" y="226"/>
                  </a:lnTo>
                  <a:lnTo>
                    <a:pt x="5034" y="1"/>
                  </a:lnTo>
                  <a:close/>
                </a:path>
              </a:pathLst>
            </a:custGeom>
            <a:solidFill>
              <a:srgbClr val="0B0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2332177" y="2538624"/>
              <a:ext cx="414695" cy="407563"/>
            </a:xfrm>
            <a:custGeom>
              <a:rect b="b" l="l" r="r" t="t"/>
              <a:pathLst>
                <a:path extrusionOk="0" h="5200" w="5291">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2636751" y="2667085"/>
              <a:ext cx="116391" cy="148839"/>
            </a:xfrm>
            <a:custGeom>
              <a:rect b="b" l="l" r="r" t="t"/>
              <a:pathLst>
                <a:path extrusionOk="0" h="1899" w="1485">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1778597" y="2317678"/>
              <a:ext cx="402625" cy="375507"/>
            </a:xfrm>
            <a:custGeom>
              <a:rect b="b" l="l" r="r" t="t"/>
              <a:pathLst>
                <a:path extrusionOk="0" h="4791" w="5137">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1933706" y="2275119"/>
              <a:ext cx="264367" cy="311786"/>
            </a:xfrm>
            <a:custGeom>
              <a:rect b="b" l="l" r="r" t="t"/>
              <a:pathLst>
                <a:path extrusionOk="0" h="3978" w="3373">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2092734" y="2478430"/>
              <a:ext cx="92485" cy="68345"/>
            </a:xfrm>
            <a:custGeom>
              <a:rect b="b" l="l" r="r" t="t"/>
              <a:pathLst>
                <a:path extrusionOk="0" fill="none" h="872" w="1180">
                  <a:moveTo>
                    <a:pt x="1" y="871"/>
                  </a:moveTo>
                  <a:lnTo>
                    <a:pt x="1180"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5"/>
            <p:cNvSpPr/>
            <p:nvPr/>
          </p:nvSpPr>
          <p:spPr>
            <a:xfrm>
              <a:off x="2160295" y="2600151"/>
              <a:ext cx="163104" cy="162790"/>
            </a:xfrm>
            <a:custGeom>
              <a:rect b="b" l="l" r="r" t="t"/>
              <a:pathLst>
                <a:path extrusionOk="0" h="2077" w="2081">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2240632" y="2586826"/>
              <a:ext cx="131831" cy="46713"/>
            </a:xfrm>
            <a:custGeom>
              <a:rect b="b" l="l" r="r" t="t"/>
              <a:pathLst>
                <a:path extrusionOk="0" h="596" w="1682">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1836440" y="2553908"/>
              <a:ext cx="413049" cy="205819"/>
            </a:xfrm>
            <a:custGeom>
              <a:rect b="b" l="l" r="r" t="t"/>
              <a:pathLst>
                <a:path extrusionOk="0" h="2626" w="5270">
                  <a:moveTo>
                    <a:pt x="616" y="1"/>
                  </a:moveTo>
                  <a:lnTo>
                    <a:pt x="1" y="1733"/>
                  </a:lnTo>
                  <a:lnTo>
                    <a:pt x="4706" y="2625"/>
                  </a:lnTo>
                  <a:lnTo>
                    <a:pt x="5270" y="1887"/>
                  </a:lnTo>
                  <a:lnTo>
                    <a:pt x="616" y="1"/>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1911212" y="2564332"/>
              <a:ext cx="77986" cy="32213"/>
            </a:xfrm>
            <a:custGeom>
              <a:rect b="b" l="l" r="r" t="t"/>
              <a:pathLst>
                <a:path extrusionOk="0" fill="none" h="411" w="995">
                  <a:moveTo>
                    <a:pt x="994" y="411"/>
                  </a:moveTo>
                  <a:lnTo>
                    <a:pt x="0"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2264694" y="2076668"/>
              <a:ext cx="132693" cy="217811"/>
            </a:xfrm>
            <a:custGeom>
              <a:rect b="b" l="l" r="r" t="t"/>
              <a:pathLst>
                <a:path extrusionOk="0" h="2779" w="1693">
                  <a:moveTo>
                    <a:pt x="360" y="0"/>
                  </a:moveTo>
                  <a:lnTo>
                    <a:pt x="1" y="2655"/>
                  </a:lnTo>
                  <a:lnTo>
                    <a:pt x="1641" y="2778"/>
                  </a:lnTo>
                  <a:lnTo>
                    <a:pt x="1692" y="759"/>
                  </a:lnTo>
                  <a:lnTo>
                    <a:pt x="360" y="0"/>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5"/>
            <p:cNvSpPr/>
            <p:nvPr/>
          </p:nvSpPr>
          <p:spPr>
            <a:xfrm>
              <a:off x="2317755" y="2138508"/>
              <a:ext cx="79632" cy="75634"/>
            </a:xfrm>
            <a:custGeom>
              <a:rect b="b" l="l" r="r" t="t"/>
              <a:pathLst>
                <a:path extrusionOk="0" h="965" w="1016">
                  <a:moveTo>
                    <a:pt x="0" y="1"/>
                  </a:moveTo>
                  <a:lnTo>
                    <a:pt x="995" y="964"/>
                  </a:lnTo>
                  <a:lnTo>
                    <a:pt x="1015" y="2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p:nvPr/>
          </p:nvSpPr>
          <p:spPr>
            <a:xfrm>
              <a:off x="2251134" y="1862541"/>
              <a:ext cx="247438" cy="306456"/>
            </a:xfrm>
            <a:custGeom>
              <a:rect b="b" l="l" r="r" t="t"/>
              <a:pathLst>
                <a:path extrusionOk="0" h="3910" w="3157">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5"/>
            <p:cNvSpPr/>
            <p:nvPr/>
          </p:nvSpPr>
          <p:spPr>
            <a:xfrm>
              <a:off x="2149009" y="1837225"/>
              <a:ext cx="323072" cy="238738"/>
            </a:xfrm>
            <a:custGeom>
              <a:rect b="b" l="l" r="r" t="t"/>
              <a:pathLst>
                <a:path extrusionOk="0" h="3046" w="4122">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5"/>
            <p:cNvSpPr/>
            <p:nvPr/>
          </p:nvSpPr>
          <p:spPr>
            <a:xfrm>
              <a:off x="2215708" y="2004717"/>
              <a:ext cx="102675" cy="86372"/>
            </a:xfrm>
            <a:custGeom>
              <a:rect b="b" l="l" r="r" t="t"/>
              <a:pathLst>
                <a:path extrusionOk="0" h="1102" w="131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2592883" y="1806507"/>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5"/>
            <p:cNvSpPr/>
            <p:nvPr/>
          </p:nvSpPr>
          <p:spPr>
            <a:xfrm>
              <a:off x="2670670" y="1884351"/>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7" name="Shape 2057"/>
        <p:cNvGrpSpPr/>
        <p:nvPr/>
      </p:nvGrpSpPr>
      <p:grpSpPr>
        <a:xfrm>
          <a:off x="0" y="0"/>
          <a:ext cx="0" cy="0"/>
          <a:chOff x="0" y="0"/>
          <a:chExt cx="0" cy="0"/>
        </a:xfrm>
      </p:grpSpPr>
      <p:sp>
        <p:nvSpPr>
          <p:cNvPr id="2058" name="Google Shape;2058;p66"/>
          <p:cNvSpPr txBox="1"/>
          <p:nvPr>
            <p:ph type="title"/>
          </p:nvPr>
        </p:nvSpPr>
        <p:spPr>
          <a:xfrm>
            <a:off x="457200" y="457200"/>
            <a:ext cx="8229600" cy="5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MARKET</a:t>
            </a:r>
            <a:endParaRPr/>
          </a:p>
        </p:txBody>
      </p:sp>
      <p:pic>
        <p:nvPicPr>
          <p:cNvPr id="2059" name="Google Shape;2059;p66" title="Points scored"/>
          <p:cNvPicPr preferRelativeResize="0"/>
          <p:nvPr/>
        </p:nvPicPr>
        <p:blipFill>
          <a:blip r:embed="rId3">
            <a:alphaModFix/>
          </a:blip>
          <a:stretch>
            <a:fillRect/>
          </a:stretch>
        </p:blipFill>
        <p:spPr>
          <a:xfrm>
            <a:off x="1958375" y="1283300"/>
            <a:ext cx="5227251" cy="323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67"/>
          <p:cNvSpPr txBox="1"/>
          <p:nvPr>
            <p:ph type="title"/>
          </p:nvPr>
        </p:nvSpPr>
        <p:spPr>
          <a:xfrm>
            <a:off x="457200" y="237575"/>
            <a:ext cx="8229600" cy="10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your target market needs your solution?</a:t>
            </a:r>
            <a:endParaRPr/>
          </a:p>
        </p:txBody>
      </p:sp>
      <p:sp>
        <p:nvSpPr>
          <p:cNvPr id="2065" name="Google Shape;2065;p67"/>
          <p:cNvSpPr txBox="1"/>
          <p:nvPr>
            <p:ph idx="2" type="title"/>
          </p:nvPr>
        </p:nvSpPr>
        <p:spPr>
          <a:xfrm>
            <a:off x="2806438" y="2111175"/>
            <a:ext cx="1604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Data-driven</a:t>
            </a:r>
            <a:endParaRPr/>
          </a:p>
        </p:txBody>
      </p:sp>
      <p:sp>
        <p:nvSpPr>
          <p:cNvPr id="2066" name="Google Shape;2066;p67"/>
          <p:cNvSpPr txBox="1"/>
          <p:nvPr>
            <p:ph idx="4" type="subTitle"/>
          </p:nvPr>
        </p:nvSpPr>
        <p:spPr>
          <a:xfrm>
            <a:off x="700088" y="2715325"/>
            <a:ext cx="1873500" cy="23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General practitioners usually won’t send the patients to a specialist unless the patient specifically asked them about their skin problem. This way, they can diagnose it first by app on any skin problem, even when the patient does not think it is a problem</a:t>
            </a:r>
            <a:endParaRPr sz="1200"/>
          </a:p>
        </p:txBody>
      </p:sp>
      <p:sp>
        <p:nvSpPr>
          <p:cNvPr id="2067" name="Google Shape;2067;p67"/>
          <p:cNvSpPr txBox="1"/>
          <p:nvPr>
            <p:ph idx="5" type="title"/>
          </p:nvPr>
        </p:nvSpPr>
        <p:spPr>
          <a:xfrm>
            <a:off x="6412135" y="2111169"/>
            <a:ext cx="2349600" cy="442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Stakeholders</a:t>
            </a:r>
            <a:endParaRPr/>
          </a:p>
        </p:txBody>
      </p:sp>
      <p:grpSp>
        <p:nvGrpSpPr>
          <p:cNvPr id="2068" name="Google Shape;2068;p67"/>
          <p:cNvGrpSpPr/>
          <p:nvPr/>
        </p:nvGrpSpPr>
        <p:grpSpPr>
          <a:xfrm>
            <a:off x="1344493" y="1507022"/>
            <a:ext cx="584682" cy="581136"/>
            <a:chOff x="2180884" y="2888719"/>
            <a:chExt cx="376752" cy="374468"/>
          </a:xfrm>
        </p:grpSpPr>
        <p:sp>
          <p:nvSpPr>
            <p:cNvPr id="2069" name="Google Shape;2069;p67"/>
            <p:cNvSpPr/>
            <p:nvPr/>
          </p:nvSpPr>
          <p:spPr>
            <a:xfrm>
              <a:off x="2180884" y="2954054"/>
              <a:ext cx="309395" cy="309133"/>
            </a:xfrm>
            <a:custGeom>
              <a:rect b="b" l="l" r="r" t="t"/>
              <a:pathLst>
                <a:path extrusionOk="0" h="11772" w="11782">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2335713" y="3102082"/>
              <a:ext cx="154330" cy="12579"/>
            </a:xfrm>
            <a:custGeom>
              <a:rect b="b" l="l" r="r" t="t"/>
              <a:pathLst>
                <a:path extrusionOk="0" h="479" w="5877">
                  <a:moveTo>
                    <a:pt x="0" y="0"/>
                  </a:moveTo>
                  <a:lnTo>
                    <a:pt x="0" y="479"/>
                  </a:lnTo>
                  <a:lnTo>
                    <a:pt x="5876" y="479"/>
                  </a:lnTo>
                  <a:lnTo>
                    <a:pt x="5876" y="240"/>
                  </a:lnTo>
                  <a:lnTo>
                    <a:pt x="58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2465648" y="2888719"/>
              <a:ext cx="91989" cy="89993"/>
            </a:xfrm>
            <a:custGeom>
              <a:rect b="b" l="l" r="r" t="t"/>
              <a:pathLst>
                <a:path extrusionOk="0" h="3427" w="3503">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2465648" y="2888719"/>
              <a:ext cx="61842" cy="90229"/>
            </a:xfrm>
            <a:custGeom>
              <a:rect b="b" l="l" r="r" t="t"/>
              <a:pathLst>
                <a:path extrusionOk="0" h="3436" w="2355">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2218094" y="2991002"/>
              <a:ext cx="235263" cy="235263"/>
            </a:xfrm>
            <a:custGeom>
              <a:rect b="b" l="l" r="r" t="t"/>
              <a:pathLst>
                <a:path extrusionOk="0" h="8959" w="8959">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2335713" y="3102082"/>
              <a:ext cx="117382" cy="12579"/>
            </a:xfrm>
            <a:custGeom>
              <a:rect b="b" l="l" r="r" t="t"/>
              <a:pathLst>
                <a:path extrusionOk="0" h="479" w="4470">
                  <a:moveTo>
                    <a:pt x="0" y="0"/>
                  </a:moveTo>
                  <a:lnTo>
                    <a:pt x="0" y="479"/>
                  </a:lnTo>
                  <a:lnTo>
                    <a:pt x="4460" y="479"/>
                  </a:lnTo>
                  <a:cubicBezTo>
                    <a:pt x="4460" y="402"/>
                    <a:pt x="4470" y="326"/>
                    <a:pt x="4470" y="240"/>
                  </a:cubicBezTo>
                  <a:cubicBezTo>
                    <a:pt x="4470" y="153"/>
                    <a:pt x="4460" y="87"/>
                    <a:pt x="44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2249003" y="3021910"/>
              <a:ext cx="173185" cy="173421"/>
            </a:xfrm>
            <a:custGeom>
              <a:rect b="b" l="l" r="r" t="t"/>
              <a:pathLst>
                <a:path extrusionOk="0" h="6604" w="6595">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2335713" y="3102082"/>
              <a:ext cx="86711" cy="12579"/>
            </a:xfrm>
            <a:custGeom>
              <a:rect b="b" l="l" r="r" t="t"/>
              <a:pathLst>
                <a:path extrusionOk="0" h="479" w="3302">
                  <a:moveTo>
                    <a:pt x="0" y="0"/>
                  </a:moveTo>
                  <a:lnTo>
                    <a:pt x="0" y="479"/>
                  </a:lnTo>
                  <a:lnTo>
                    <a:pt x="3283" y="479"/>
                  </a:lnTo>
                  <a:cubicBezTo>
                    <a:pt x="3283" y="402"/>
                    <a:pt x="3302" y="326"/>
                    <a:pt x="3302" y="240"/>
                  </a:cubicBezTo>
                  <a:cubicBezTo>
                    <a:pt x="3302" y="153"/>
                    <a:pt x="3292" y="87"/>
                    <a:pt x="3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2286187" y="3059094"/>
              <a:ext cx="99053" cy="99053"/>
            </a:xfrm>
            <a:custGeom>
              <a:rect b="b" l="l" r="r" t="t"/>
              <a:pathLst>
                <a:path extrusionOk="0" h="3772" w="3772">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2335713" y="3102318"/>
              <a:ext cx="49526" cy="12342"/>
            </a:xfrm>
            <a:custGeom>
              <a:rect b="b" l="l" r="r" t="t"/>
              <a:pathLst>
                <a:path extrusionOk="0" h="470" w="1886">
                  <a:moveTo>
                    <a:pt x="0" y="1"/>
                  </a:moveTo>
                  <a:lnTo>
                    <a:pt x="0" y="470"/>
                  </a:lnTo>
                  <a:lnTo>
                    <a:pt x="1866" y="470"/>
                  </a:lnTo>
                  <a:cubicBezTo>
                    <a:pt x="1886" y="317"/>
                    <a:pt x="1886" y="154"/>
                    <a:pt x="18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2317095" y="3090002"/>
              <a:ext cx="37237" cy="37237"/>
            </a:xfrm>
            <a:custGeom>
              <a:rect b="b" l="l" r="r" t="t"/>
              <a:pathLst>
                <a:path extrusionOk="0" h="1418" w="1418">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2335713" y="3102318"/>
              <a:ext cx="18855" cy="12342"/>
            </a:xfrm>
            <a:custGeom>
              <a:rect b="b" l="l" r="r" t="t"/>
              <a:pathLst>
                <a:path extrusionOk="0" h="470" w="718">
                  <a:moveTo>
                    <a:pt x="0" y="1"/>
                  </a:moveTo>
                  <a:lnTo>
                    <a:pt x="0" y="470"/>
                  </a:lnTo>
                  <a:lnTo>
                    <a:pt x="661" y="470"/>
                  </a:lnTo>
                  <a:cubicBezTo>
                    <a:pt x="718" y="317"/>
                    <a:pt x="718" y="154"/>
                    <a:pt x="661"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2355566" y="2901954"/>
              <a:ext cx="188704" cy="185080"/>
            </a:xfrm>
            <a:custGeom>
              <a:rect b="b" l="l" r="r" t="t"/>
              <a:pathLst>
                <a:path extrusionOk="0" h="7048" w="7186">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2326496" y="3073169"/>
              <a:ext cx="44668" cy="41570"/>
            </a:xfrm>
            <a:custGeom>
              <a:rect b="b" l="l" r="r" t="t"/>
              <a:pathLst>
                <a:path extrusionOk="0" h="1583" w="1701">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67"/>
          <p:cNvGrpSpPr/>
          <p:nvPr/>
        </p:nvGrpSpPr>
        <p:grpSpPr>
          <a:xfrm>
            <a:off x="3300772" y="1507017"/>
            <a:ext cx="584673" cy="581134"/>
            <a:chOff x="6093907" y="2461832"/>
            <a:chExt cx="364441" cy="339091"/>
          </a:xfrm>
        </p:grpSpPr>
        <p:sp>
          <p:nvSpPr>
            <p:cNvPr id="2084" name="Google Shape;2084;p67"/>
            <p:cNvSpPr/>
            <p:nvPr/>
          </p:nvSpPr>
          <p:spPr>
            <a:xfrm>
              <a:off x="6094668" y="2515573"/>
              <a:ext cx="283070" cy="233890"/>
            </a:xfrm>
            <a:custGeom>
              <a:rect b="b" l="l" r="r" t="t"/>
              <a:pathLst>
                <a:path extrusionOk="0" h="8922" w="10798">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6234682" y="2576497"/>
              <a:ext cx="143055" cy="172967"/>
            </a:xfrm>
            <a:custGeom>
              <a:rect b="b" l="l" r="r" t="t"/>
              <a:pathLst>
                <a:path extrusionOk="0" h="6598" w="5457">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6094274" y="2515573"/>
              <a:ext cx="283463" cy="65118"/>
            </a:xfrm>
            <a:custGeom>
              <a:rect b="b" l="l" r="r" t="t"/>
              <a:pathLst>
                <a:path extrusionOk="0" h="2484" w="10813">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6094668" y="2612070"/>
              <a:ext cx="283070" cy="137393"/>
            </a:xfrm>
            <a:custGeom>
              <a:rect b="b" l="l" r="r" t="t"/>
              <a:pathLst>
                <a:path extrusionOk="0" h="5241" w="10798">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6234682" y="2612070"/>
              <a:ext cx="143055" cy="137393"/>
            </a:xfrm>
            <a:custGeom>
              <a:rect b="b" l="l" r="r" t="t"/>
              <a:pathLst>
                <a:path extrusionOk="0" h="5241" w="5457">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6093907" y="2612070"/>
              <a:ext cx="283830" cy="66245"/>
            </a:xfrm>
            <a:custGeom>
              <a:rect b="b" l="l" r="r" t="t"/>
              <a:pathLst>
                <a:path extrusionOk="0" h="2527" w="10827">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6094668" y="2461832"/>
              <a:ext cx="283070" cy="107875"/>
            </a:xfrm>
            <a:custGeom>
              <a:rect b="b" l="l" r="r" t="t"/>
              <a:pathLst>
                <a:path extrusionOk="0" h="4115" w="10798">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6247160" y="2587848"/>
              <a:ext cx="211188" cy="213076"/>
            </a:xfrm>
            <a:custGeom>
              <a:rect b="b" l="l" r="r" t="t"/>
              <a:pathLst>
                <a:path extrusionOk="0" h="8128" w="8056">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6300141" y="2654670"/>
              <a:ext cx="91988" cy="78907"/>
            </a:xfrm>
            <a:custGeom>
              <a:rect b="b" l="l" r="r" t="t"/>
              <a:pathLst>
                <a:path extrusionOk="0" h="3010" w="3509">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6324730" y="2666571"/>
              <a:ext cx="55654" cy="55654"/>
            </a:xfrm>
            <a:custGeom>
              <a:rect b="b" l="l" r="r" t="t"/>
              <a:pathLst>
                <a:path extrusionOk="0" h="2123" w="2123">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67"/>
          <p:cNvSpPr txBox="1"/>
          <p:nvPr>
            <p:ph idx="5" type="title"/>
          </p:nvPr>
        </p:nvSpPr>
        <p:spPr>
          <a:xfrm>
            <a:off x="550701" y="2111175"/>
            <a:ext cx="21723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Purpose-driven</a:t>
            </a:r>
            <a:endParaRPr/>
          </a:p>
        </p:txBody>
      </p:sp>
      <p:sp>
        <p:nvSpPr>
          <p:cNvPr id="2095" name="Google Shape;2095;p67"/>
          <p:cNvSpPr txBox="1"/>
          <p:nvPr>
            <p:ph idx="4" type="subTitle"/>
          </p:nvPr>
        </p:nvSpPr>
        <p:spPr>
          <a:xfrm>
            <a:off x="2671750" y="2715325"/>
            <a:ext cx="1873500" cy="23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solution is useful to collect more data on skin problems. Whether  it is skin cancer or not. We could also asses how healthy the skin of the general public.</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p:txBody>
      </p:sp>
      <p:grpSp>
        <p:nvGrpSpPr>
          <p:cNvPr id="2096" name="Google Shape;2096;p67"/>
          <p:cNvGrpSpPr/>
          <p:nvPr/>
        </p:nvGrpSpPr>
        <p:grpSpPr>
          <a:xfrm>
            <a:off x="5287107" y="1490638"/>
            <a:ext cx="584670" cy="613910"/>
            <a:chOff x="5206562" y="3803994"/>
            <a:chExt cx="363895" cy="355663"/>
          </a:xfrm>
        </p:grpSpPr>
        <p:sp>
          <p:nvSpPr>
            <p:cNvPr id="2097" name="Google Shape;2097;p67"/>
            <p:cNvSpPr/>
            <p:nvPr/>
          </p:nvSpPr>
          <p:spPr>
            <a:xfrm>
              <a:off x="5284724" y="3924701"/>
              <a:ext cx="212849" cy="192753"/>
            </a:xfrm>
            <a:custGeom>
              <a:rect b="b" l="l" r="r" t="t"/>
              <a:pathLst>
                <a:path extrusionOk="0" h="7376" w="8145">
                  <a:moveTo>
                    <a:pt x="0" y="0"/>
                  </a:moveTo>
                  <a:lnTo>
                    <a:pt x="0" y="7376"/>
                  </a:lnTo>
                  <a:lnTo>
                    <a:pt x="8145" y="7376"/>
                  </a:lnTo>
                  <a:lnTo>
                    <a:pt x="8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5241240" y="3803994"/>
              <a:ext cx="294539" cy="96586"/>
            </a:xfrm>
            <a:custGeom>
              <a:rect b="b" l="l" r="r" t="t"/>
              <a:pathLst>
                <a:path extrusionOk="0" h="3696" w="11271">
                  <a:moveTo>
                    <a:pt x="5645" y="1"/>
                  </a:moveTo>
                  <a:cubicBezTo>
                    <a:pt x="5619" y="1"/>
                    <a:pt x="5592" y="8"/>
                    <a:pt x="5568" y="23"/>
                  </a:cubicBezTo>
                  <a:lnTo>
                    <a:pt x="1" y="3254"/>
                  </a:lnTo>
                  <a:lnTo>
                    <a:pt x="414" y="3696"/>
                  </a:lnTo>
                  <a:lnTo>
                    <a:pt x="10876" y="3696"/>
                  </a:lnTo>
                  <a:lnTo>
                    <a:pt x="11270" y="3273"/>
                  </a:lnTo>
                  <a:lnTo>
                    <a:pt x="5722" y="23"/>
                  </a:lnTo>
                  <a:cubicBezTo>
                    <a:pt x="5698" y="8"/>
                    <a:pt x="5672" y="1"/>
                    <a:pt x="56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5277172" y="3828820"/>
              <a:ext cx="222675" cy="73014"/>
            </a:xfrm>
            <a:custGeom>
              <a:rect b="b" l="l" r="r" t="t"/>
              <a:pathLst>
                <a:path extrusionOk="0" h="2794" w="8521">
                  <a:moveTo>
                    <a:pt x="4267" y="1"/>
                  </a:moveTo>
                  <a:cubicBezTo>
                    <a:pt x="4246" y="1"/>
                    <a:pt x="4227" y="5"/>
                    <a:pt x="4212" y="15"/>
                  </a:cubicBezTo>
                  <a:lnTo>
                    <a:pt x="1" y="2457"/>
                  </a:lnTo>
                  <a:lnTo>
                    <a:pt x="308" y="2794"/>
                  </a:lnTo>
                  <a:lnTo>
                    <a:pt x="8213" y="2794"/>
                  </a:lnTo>
                  <a:lnTo>
                    <a:pt x="8520" y="2467"/>
                  </a:lnTo>
                  <a:lnTo>
                    <a:pt x="4328" y="15"/>
                  </a:lnTo>
                  <a:cubicBezTo>
                    <a:pt x="4309" y="5"/>
                    <a:pt x="4287" y="1"/>
                    <a:pt x="4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5238731" y="3888507"/>
              <a:ext cx="299557" cy="36220"/>
            </a:xfrm>
            <a:custGeom>
              <a:rect b="b" l="l" r="r" t="t"/>
              <a:pathLst>
                <a:path extrusionOk="0" h="1386" w="11463">
                  <a:moveTo>
                    <a:pt x="193" y="0"/>
                  </a:moveTo>
                  <a:cubicBezTo>
                    <a:pt x="87" y="0"/>
                    <a:pt x="0" y="87"/>
                    <a:pt x="0" y="193"/>
                  </a:cubicBezTo>
                  <a:lnTo>
                    <a:pt x="0" y="1202"/>
                  </a:lnTo>
                  <a:cubicBezTo>
                    <a:pt x="0" y="1308"/>
                    <a:pt x="87" y="1385"/>
                    <a:pt x="193" y="1385"/>
                  </a:cubicBezTo>
                  <a:lnTo>
                    <a:pt x="11270" y="1385"/>
                  </a:lnTo>
                  <a:cubicBezTo>
                    <a:pt x="11376" y="1385"/>
                    <a:pt x="11463" y="1298"/>
                    <a:pt x="11463" y="1193"/>
                  </a:cubicBezTo>
                  <a:lnTo>
                    <a:pt x="11463" y="193"/>
                  </a:lnTo>
                  <a:cubicBezTo>
                    <a:pt x="11463" y="87"/>
                    <a:pt x="11376" y="0"/>
                    <a:pt x="11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5284724" y="3924701"/>
              <a:ext cx="212849" cy="186978"/>
            </a:xfrm>
            <a:custGeom>
              <a:rect b="b" l="l" r="r" t="t"/>
              <a:pathLst>
                <a:path extrusionOk="0" h="7155" w="8145">
                  <a:moveTo>
                    <a:pt x="0" y="0"/>
                  </a:moveTo>
                  <a:lnTo>
                    <a:pt x="0" y="1202"/>
                  </a:lnTo>
                  <a:lnTo>
                    <a:pt x="4712" y="1202"/>
                  </a:lnTo>
                  <a:cubicBezTo>
                    <a:pt x="6452" y="1202"/>
                    <a:pt x="7866" y="2616"/>
                    <a:pt x="7866" y="4356"/>
                  </a:cubicBezTo>
                  <a:lnTo>
                    <a:pt x="7866" y="7154"/>
                  </a:lnTo>
                  <a:lnTo>
                    <a:pt x="8145" y="7154"/>
                  </a:lnTo>
                  <a:lnTo>
                    <a:pt x="8145" y="0"/>
                  </a:ln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5245421" y="3924701"/>
              <a:ext cx="77012" cy="170645"/>
            </a:xfrm>
            <a:custGeom>
              <a:rect b="b" l="l" r="r" t="t"/>
              <a:pathLst>
                <a:path extrusionOk="0" h="6530" w="2947">
                  <a:moveTo>
                    <a:pt x="427" y="0"/>
                  </a:moveTo>
                  <a:cubicBezTo>
                    <a:pt x="216" y="0"/>
                    <a:pt x="33" y="163"/>
                    <a:pt x="14" y="385"/>
                  </a:cubicBezTo>
                  <a:cubicBezTo>
                    <a:pt x="1" y="636"/>
                    <a:pt x="204" y="806"/>
                    <a:pt x="415" y="806"/>
                  </a:cubicBezTo>
                  <a:cubicBezTo>
                    <a:pt x="518" y="806"/>
                    <a:pt x="624" y="765"/>
                    <a:pt x="706" y="673"/>
                  </a:cubicBezTo>
                  <a:cubicBezTo>
                    <a:pt x="718" y="661"/>
                    <a:pt x="734" y="655"/>
                    <a:pt x="749" y="655"/>
                  </a:cubicBezTo>
                  <a:cubicBezTo>
                    <a:pt x="781" y="655"/>
                    <a:pt x="812" y="679"/>
                    <a:pt x="812" y="712"/>
                  </a:cubicBezTo>
                  <a:lnTo>
                    <a:pt x="812" y="6529"/>
                  </a:lnTo>
                  <a:lnTo>
                    <a:pt x="2014" y="6529"/>
                  </a:lnTo>
                  <a:lnTo>
                    <a:pt x="2014" y="712"/>
                  </a:lnTo>
                  <a:cubicBezTo>
                    <a:pt x="2014" y="679"/>
                    <a:pt x="2045" y="655"/>
                    <a:pt x="2076" y="655"/>
                  </a:cubicBezTo>
                  <a:cubicBezTo>
                    <a:pt x="2092" y="655"/>
                    <a:pt x="2107" y="661"/>
                    <a:pt x="2120" y="673"/>
                  </a:cubicBezTo>
                  <a:cubicBezTo>
                    <a:pt x="2190" y="752"/>
                    <a:pt x="2285" y="799"/>
                    <a:pt x="2389" y="799"/>
                  </a:cubicBezTo>
                  <a:cubicBezTo>
                    <a:pt x="2398" y="799"/>
                    <a:pt x="2408" y="799"/>
                    <a:pt x="2418" y="798"/>
                  </a:cubicBezTo>
                  <a:cubicBezTo>
                    <a:pt x="2946" y="798"/>
                    <a:pt x="2946" y="0"/>
                    <a:pt x="2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5262093" y="4095058"/>
              <a:ext cx="40479" cy="20880"/>
            </a:xfrm>
            <a:custGeom>
              <a:rect b="b" l="l" r="r" t="t"/>
              <a:pathLst>
                <a:path extrusionOk="0" h="799" w="1549">
                  <a:moveTo>
                    <a:pt x="145" y="1"/>
                  </a:moveTo>
                  <a:cubicBezTo>
                    <a:pt x="68" y="1"/>
                    <a:pt x="1" y="68"/>
                    <a:pt x="1" y="155"/>
                  </a:cubicBezTo>
                  <a:lnTo>
                    <a:pt x="1" y="799"/>
                  </a:lnTo>
                  <a:lnTo>
                    <a:pt x="1549" y="799"/>
                  </a:lnTo>
                  <a:lnTo>
                    <a:pt x="1549" y="155"/>
                  </a:lnTo>
                  <a:cubicBezTo>
                    <a:pt x="1549" y="68"/>
                    <a:pt x="1482" y="1"/>
                    <a:pt x="1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5353479" y="3924701"/>
              <a:ext cx="77012" cy="170645"/>
            </a:xfrm>
            <a:custGeom>
              <a:rect b="b" l="l" r="r" t="t"/>
              <a:pathLst>
                <a:path extrusionOk="0" h="6530" w="2947">
                  <a:moveTo>
                    <a:pt x="427" y="0"/>
                  </a:moveTo>
                  <a:cubicBezTo>
                    <a:pt x="215" y="0"/>
                    <a:pt x="33" y="163"/>
                    <a:pt x="13" y="385"/>
                  </a:cubicBezTo>
                  <a:cubicBezTo>
                    <a:pt x="1" y="636"/>
                    <a:pt x="204" y="806"/>
                    <a:pt x="415" y="806"/>
                  </a:cubicBezTo>
                  <a:cubicBezTo>
                    <a:pt x="518" y="806"/>
                    <a:pt x="624" y="765"/>
                    <a:pt x="706" y="673"/>
                  </a:cubicBezTo>
                  <a:cubicBezTo>
                    <a:pt x="718" y="661"/>
                    <a:pt x="734" y="655"/>
                    <a:pt x="749" y="655"/>
                  </a:cubicBezTo>
                  <a:cubicBezTo>
                    <a:pt x="781" y="655"/>
                    <a:pt x="812" y="679"/>
                    <a:pt x="812" y="712"/>
                  </a:cubicBezTo>
                  <a:lnTo>
                    <a:pt x="812" y="6529"/>
                  </a:lnTo>
                  <a:lnTo>
                    <a:pt x="2014" y="6529"/>
                  </a:lnTo>
                  <a:lnTo>
                    <a:pt x="2014" y="712"/>
                  </a:lnTo>
                  <a:cubicBezTo>
                    <a:pt x="2014" y="679"/>
                    <a:pt x="2044" y="655"/>
                    <a:pt x="2076" y="655"/>
                  </a:cubicBezTo>
                  <a:cubicBezTo>
                    <a:pt x="2092" y="655"/>
                    <a:pt x="2107" y="661"/>
                    <a:pt x="2119" y="673"/>
                  </a:cubicBezTo>
                  <a:cubicBezTo>
                    <a:pt x="2190" y="752"/>
                    <a:pt x="2284" y="799"/>
                    <a:pt x="2388" y="799"/>
                  </a:cubicBezTo>
                  <a:cubicBezTo>
                    <a:pt x="2398" y="799"/>
                    <a:pt x="2408" y="799"/>
                    <a:pt x="2417" y="798"/>
                  </a:cubicBezTo>
                  <a:cubicBezTo>
                    <a:pt x="2946" y="798"/>
                    <a:pt x="2946" y="0"/>
                    <a:pt x="2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5370151" y="4095058"/>
              <a:ext cx="40741" cy="20880"/>
            </a:xfrm>
            <a:custGeom>
              <a:rect b="b" l="l" r="r" t="t"/>
              <a:pathLst>
                <a:path extrusionOk="0" h="799" w="1559">
                  <a:moveTo>
                    <a:pt x="154" y="1"/>
                  </a:moveTo>
                  <a:cubicBezTo>
                    <a:pt x="68" y="1"/>
                    <a:pt x="1" y="68"/>
                    <a:pt x="1" y="155"/>
                  </a:cubicBezTo>
                  <a:lnTo>
                    <a:pt x="1" y="799"/>
                  </a:lnTo>
                  <a:lnTo>
                    <a:pt x="1558" y="799"/>
                  </a:lnTo>
                  <a:lnTo>
                    <a:pt x="1558" y="155"/>
                  </a:lnTo>
                  <a:cubicBezTo>
                    <a:pt x="1558" y="68"/>
                    <a:pt x="1491" y="1"/>
                    <a:pt x="14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5462033" y="3924701"/>
              <a:ext cx="77012" cy="170645"/>
            </a:xfrm>
            <a:custGeom>
              <a:rect b="b" l="l" r="r" t="t"/>
              <a:pathLst>
                <a:path extrusionOk="0" h="6530" w="2947">
                  <a:moveTo>
                    <a:pt x="427" y="0"/>
                  </a:moveTo>
                  <a:cubicBezTo>
                    <a:pt x="206" y="0"/>
                    <a:pt x="23" y="163"/>
                    <a:pt x="14" y="385"/>
                  </a:cubicBezTo>
                  <a:cubicBezTo>
                    <a:pt x="1" y="636"/>
                    <a:pt x="204" y="806"/>
                    <a:pt x="415" y="806"/>
                  </a:cubicBezTo>
                  <a:cubicBezTo>
                    <a:pt x="519" y="806"/>
                    <a:pt x="624" y="765"/>
                    <a:pt x="706" y="673"/>
                  </a:cubicBezTo>
                  <a:cubicBezTo>
                    <a:pt x="718" y="661"/>
                    <a:pt x="734" y="655"/>
                    <a:pt x="749" y="655"/>
                  </a:cubicBezTo>
                  <a:cubicBezTo>
                    <a:pt x="781" y="655"/>
                    <a:pt x="812" y="679"/>
                    <a:pt x="812" y="712"/>
                  </a:cubicBezTo>
                  <a:lnTo>
                    <a:pt x="812" y="6529"/>
                  </a:lnTo>
                  <a:lnTo>
                    <a:pt x="2014" y="6529"/>
                  </a:lnTo>
                  <a:lnTo>
                    <a:pt x="2014" y="712"/>
                  </a:lnTo>
                  <a:cubicBezTo>
                    <a:pt x="2014" y="679"/>
                    <a:pt x="2045" y="655"/>
                    <a:pt x="2076" y="655"/>
                  </a:cubicBezTo>
                  <a:cubicBezTo>
                    <a:pt x="2092" y="655"/>
                    <a:pt x="2107" y="661"/>
                    <a:pt x="2120" y="673"/>
                  </a:cubicBezTo>
                  <a:cubicBezTo>
                    <a:pt x="2190" y="752"/>
                    <a:pt x="2285" y="799"/>
                    <a:pt x="2389" y="799"/>
                  </a:cubicBezTo>
                  <a:cubicBezTo>
                    <a:pt x="2398" y="799"/>
                    <a:pt x="2408" y="799"/>
                    <a:pt x="2418" y="798"/>
                  </a:cubicBezTo>
                  <a:cubicBezTo>
                    <a:pt x="2947" y="798"/>
                    <a:pt x="2937" y="0"/>
                    <a:pt x="2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5478470" y="4095058"/>
              <a:ext cx="40479" cy="20880"/>
            </a:xfrm>
            <a:custGeom>
              <a:rect b="b" l="l" r="r" t="t"/>
              <a:pathLst>
                <a:path extrusionOk="0" h="799" w="1549">
                  <a:moveTo>
                    <a:pt x="154" y="1"/>
                  </a:moveTo>
                  <a:cubicBezTo>
                    <a:pt x="67" y="1"/>
                    <a:pt x="0" y="68"/>
                    <a:pt x="0" y="155"/>
                  </a:cubicBezTo>
                  <a:lnTo>
                    <a:pt x="0" y="799"/>
                  </a:lnTo>
                  <a:lnTo>
                    <a:pt x="1548" y="799"/>
                  </a:lnTo>
                  <a:lnTo>
                    <a:pt x="1548" y="155"/>
                  </a:lnTo>
                  <a:cubicBezTo>
                    <a:pt x="1548" y="68"/>
                    <a:pt x="1481" y="1"/>
                    <a:pt x="14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5240247" y="4111652"/>
              <a:ext cx="296525" cy="25139"/>
            </a:xfrm>
            <a:custGeom>
              <a:rect b="b" l="l" r="r" t="t"/>
              <a:pathLst>
                <a:path extrusionOk="0" h="962" w="11347">
                  <a:moveTo>
                    <a:pt x="385" y="0"/>
                  </a:moveTo>
                  <a:cubicBezTo>
                    <a:pt x="173" y="0"/>
                    <a:pt x="0" y="173"/>
                    <a:pt x="0" y="385"/>
                  </a:cubicBezTo>
                  <a:lnTo>
                    <a:pt x="0" y="962"/>
                  </a:lnTo>
                  <a:lnTo>
                    <a:pt x="11347" y="962"/>
                  </a:lnTo>
                  <a:lnTo>
                    <a:pt x="11347" y="385"/>
                  </a:lnTo>
                  <a:cubicBezTo>
                    <a:pt x="11347" y="173"/>
                    <a:pt x="11174" y="0"/>
                    <a:pt x="10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5229166" y="4133003"/>
              <a:ext cx="318686" cy="21403"/>
            </a:xfrm>
            <a:custGeom>
              <a:rect b="b" l="l" r="r" t="t"/>
              <a:pathLst>
                <a:path extrusionOk="0" h="819" w="12195">
                  <a:moveTo>
                    <a:pt x="405" y="1"/>
                  </a:moveTo>
                  <a:cubicBezTo>
                    <a:pt x="184" y="1"/>
                    <a:pt x="1" y="183"/>
                    <a:pt x="1" y="395"/>
                  </a:cubicBezTo>
                  <a:lnTo>
                    <a:pt x="1" y="818"/>
                  </a:lnTo>
                  <a:lnTo>
                    <a:pt x="12194" y="818"/>
                  </a:lnTo>
                  <a:lnTo>
                    <a:pt x="12194" y="395"/>
                  </a:lnTo>
                  <a:cubicBezTo>
                    <a:pt x="12194" y="183"/>
                    <a:pt x="12011" y="1"/>
                    <a:pt x="118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5206562" y="4149100"/>
              <a:ext cx="363895" cy="10558"/>
            </a:xfrm>
            <a:custGeom>
              <a:rect b="b" l="l" r="r" t="t"/>
              <a:pathLst>
                <a:path extrusionOk="0" h="404" w="13925">
                  <a:moveTo>
                    <a:pt x="270" y="0"/>
                  </a:moveTo>
                  <a:cubicBezTo>
                    <a:pt x="0" y="0"/>
                    <a:pt x="0" y="404"/>
                    <a:pt x="270" y="404"/>
                  </a:cubicBezTo>
                  <a:lnTo>
                    <a:pt x="13665" y="404"/>
                  </a:lnTo>
                  <a:cubicBezTo>
                    <a:pt x="13925" y="404"/>
                    <a:pt x="13925" y="0"/>
                    <a:pt x="13665" y="0"/>
                  </a:cubicBezTo>
                  <a:close/>
                </a:path>
              </a:pathLst>
            </a:custGeom>
            <a:solidFill>
              <a:srgbClr val="657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67"/>
          <p:cNvSpPr txBox="1"/>
          <p:nvPr>
            <p:ph idx="2" type="title"/>
          </p:nvPr>
        </p:nvSpPr>
        <p:spPr>
          <a:xfrm>
            <a:off x="4778088" y="2111175"/>
            <a:ext cx="1604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Government reasoning</a:t>
            </a:r>
            <a:endParaRPr/>
          </a:p>
        </p:txBody>
      </p:sp>
      <p:grpSp>
        <p:nvGrpSpPr>
          <p:cNvPr id="2112" name="Google Shape;2112;p67"/>
          <p:cNvGrpSpPr/>
          <p:nvPr/>
        </p:nvGrpSpPr>
        <p:grpSpPr>
          <a:xfrm>
            <a:off x="7273433" y="1490642"/>
            <a:ext cx="695303" cy="613899"/>
            <a:chOff x="1342386" y="2916322"/>
            <a:chExt cx="373538" cy="331515"/>
          </a:xfrm>
        </p:grpSpPr>
        <p:sp>
          <p:nvSpPr>
            <p:cNvPr id="2113" name="Google Shape;2113;p67"/>
            <p:cNvSpPr/>
            <p:nvPr/>
          </p:nvSpPr>
          <p:spPr>
            <a:xfrm>
              <a:off x="1499047" y="2916322"/>
              <a:ext cx="216877" cy="180910"/>
            </a:xfrm>
            <a:custGeom>
              <a:rect b="b" l="l" r="r" t="t"/>
              <a:pathLst>
                <a:path extrusionOk="0" h="6901" w="8273">
                  <a:moveTo>
                    <a:pt x="463" y="1"/>
                  </a:moveTo>
                  <a:cubicBezTo>
                    <a:pt x="203" y="1"/>
                    <a:pt x="1" y="203"/>
                    <a:pt x="1" y="463"/>
                  </a:cubicBezTo>
                  <a:lnTo>
                    <a:pt x="1" y="6439"/>
                  </a:lnTo>
                  <a:cubicBezTo>
                    <a:pt x="1" y="6699"/>
                    <a:pt x="203" y="6901"/>
                    <a:pt x="463" y="6901"/>
                  </a:cubicBezTo>
                  <a:lnTo>
                    <a:pt x="7811" y="6901"/>
                  </a:lnTo>
                  <a:cubicBezTo>
                    <a:pt x="8070" y="6901"/>
                    <a:pt x="8272" y="6699"/>
                    <a:pt x="8272" y="6439"/>
                  </a:cubicBezTo>
                  <a:lnTo>
                    <a:pt x="8272" y="463"/>
                  </a:lnTo>
                  <a:cubicBezTo>
                    <a:pt x="8272" y="203"/>
                    <a:pt x="8070" y="1"/>
                    <a:pt x="7811" y="1"/>
                  </a:cubicBezTo>
                  <a:close/>
                </a:path>
              </a:pathLst>
            </a:custGeom>
            <a:solidFill>
              <a:schemeClr val="accent4"/>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1342386" y="3060137"/>
              <a:ext cx="217244" cy="187699"/>
            </a:xfrm>
            <a:custGeom>
              <a:rect b="b" l="l" r="r" t="t"/>
              <a:pathLst>
                <a:path extrusionOk="0" h="7160" w="8287">
                  <a:moveTo>
                    <a:pt x="8104" y="0"/>
                  </a:moveTo>
                  <a:cubicBezTo>
                    <a:pt x="8063" y="0"/>
                    <a:pt x="8020" y="14"/>
                    <a:pt x="7983" y="43"/>
                  </a:cubicBezTo>
                  <a:lnTo>
                    <a:pt x="3812" y="4042"/>
                  </a:lnTo>
                  <a:cubicBezTo>
                    <a:pt x="3725" y="4129"/>
                    <a:pt x="3610" y="4172"/>
                    <a:pt x="3494" y="4172"/>
                  </a:cubicBezTo>
                  <a:lnTo>
                    <a:pt x="3436" y="4172"/>
                  </a:lnTo>
                  <a:cubicBezTo>
                    <a:pt x="3191" y="4172"/>
                    <a:pt x="2989" y="3970"/>
                    <a:pt x="2989" y="3710"/>
                  </a:cubicBezTo>
                  <a:lnTo>
                    <a:pt x="2989" y="3479"/>
                  </a:lnTo>
                  <a:lnTo>
                    <a:pt x="1603" y="3479"/>
                  </a:lnTo>
                  <a:lnTo>
                    <a:pt x="1603" y="3710"/>
                  </a:lnTo>
                  <a:cubicBezTo>
                    <a:pt x="1603" y="3912"/>
                    <a:pt x="1473" y="4100"/>
                    <a:pt x="1271" y="4157"/>
                  </a:cubicBezTo>
                  <a:lnTo>
                    <a:pt x="506" y="4374"/>
                  </a:lnTo>
                  <a:cubicBezTo>
                    <a:pt x="203" y="4461"/>
                    <a:pt x="1" y="4735"/>
                    <a:pt x="1" y="5038"/>
                  </a:cubicBezTo>
                  <a:lnTo>
                    <a:pt x="1" y="6929"/>
                  </a:lnTo>
                  <a:cubicBezTo>
                    <a:pt x="1" y="7059"/>
                    <a:pt x="102" y="7160"/>
                    <a:pt x="232" y="7160"/>
                  </a:cubicBezTo>
                  <a:lnTo>
                    <a:pt x="3451" y="7160"/>
                  </a:lnTo>
                  <a:cubicBezTo>
                    <a:pt x="3581" y="7160"/>
                    <a:pt x="3682" y="7059"/>
                    <a:pt x="3682" y="6929"/>
                  </a:cubicBezTo>
                  <a:lnTo>
                    <a:pt x="3682" y="5933"/>
                  </a:lnTo>
                  <a:cubicBezTo>
                    <a:pt x="3682" y="5688"/>
                    <a:pt x="3768" y="5457"/>
                    <a:pt x="3942" y="5283"/>
                  </a:cubicBezTo>
                  <a:lnTo>
                    <a:pt x="7854" y="1371"/>
                  </a:lnTo>
                  <a:cubicBezTo>
                    <a:pt x="7969" y="1256"/>
                    <a:pt x="8027" y="1083"/>
                    <a:pt x="7983" y="938"/>
                  </a:cubicBezTo>
                  <a:lnTo>
                    <a:pt x="7897" y="606"/>
                  </a:lnTo>
                  <a:lnTo>
                    <a:pt x="8229" y="289"/>
                  </a:lnTo>
                  <a:cubicBezTo>
                    <a:pt x="8287" y="217"/>
                    <a:pt x="8287" y="115"/>
                    <a:pt x="8214" y="43"/>
                  </a:cubicBezTo>
                  <a:cubicBezTo>
                    <a:pt x="8186" y="14"/>
                    <a:pt x="8146" y="0"/>
                    <a:pt x="8104"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2115" name="Google Shape;2115;p67"/>
            <p:cNvSpPr/>
            <p:nvPr/>
          </p:nvSpPr>
          <p:spPr>
            <a:xfrm>
              <a:off x="1382128" y="3151706"/>
              <a:ext cx="41262" cy="18193"/>
            </a:xfrm>
            <a:custGeom>
              <a:rect b="b" l="l" r="r" t="t"/>
              <a:pathLst>
                <a:path extrusionOk="0" h="694" w="1574">
                  <a:moveTo>
                    <a:pt x="101" y="0"/>
                  </a:moveTo>
                  <a:lnTo>
                    <a:pt x="101" y="231"/>
                  </a:lnTo>
                  <a:cubicBezTo>
                    <a:pt x="101" y="332"/>
                    <a:pt x="58" y="419"/>
                    <a:pt x="0" y="506"/>
                  </a:cubicBezTo>
                  <a:cubicBezTo>
                    <a:pt x="246" y="621"/>
                    <a:pt x="520" y="679"/>
                    <a:pt x="794" y="693"/>
                  </a:cubicBezTo>
                  <a:cubicBezTo>
                    <a:pt x="1054" y="679"/>
                    <a:pt x="1328" y="621"/>
                    <a:pt x="1574" y="506"/>
                  </a:cubicBezTo>
                  <a:cubicBezTo>
                    <a:pt x="1516" y="419"/>
                    <a:pt x="1473" y="332"/>
                    <a:pt x="1473" y="231"/>
                  </a:cubicBezTo>
                  <a:lnTo>
                    <a:pt x="1473"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1360186" y="3066927"/>
              <a:ext cx="29911" cy="66272"/>
            </a:xfrm>
            <a:custGeom>
              <a:rect b="b" l="l" r="r" t="t"/>
              <a:pathLst>
                <a:path extrusionOk="0" h="2528" w="1141">
                  <a:moveTo>
                    <a:pt x="679" y="1"/>
                  </a:moveTo>
                  <a:cubicBezTo>
                    <a:pt x="303" y="1"/>
                    <a:pt x="0" y="318"/>
                    <a:pt x="0" y="694"/>
                  </a:cubicBezTo>
                  <a:lnTo>
                    <a:pt x="0" y="853"/>
                  </a:lnTo>
                  <a:cubicBezTo>
                    <a:pt x="0" y="1055"/>
                    <a:pt x="29" y="1242"/>
                    <a:pt x="101" y="1430"/>
                  </a:cubicBezTo>
                  <a:lnTo>
                    <a:pt x="462" y="2527"/>
                  </a:lnTo>
                  <a:lnTo>
                    <a:pt x="1141" y="2527"/>
                  </a:lnTo>
                  <a:lnTo>
                    <a:pt x="11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1372297" y="3060871"/>
              <a:ext cx="72301" cy="72694"/>
            </a:xfrm>
            <a:custGeom>
              <a:rect b="b" l="l" r="r" t="t"/>
              <a:pathLst>
                <a:path extrusionOk="0" h="2773" w="2758">
                  <a:moveTo>
                    <a:pt x="693" y="1"/>
                  </a:moveTo>
                  <a:cubicBezTo>
                    <a:pt x="303" y="1"/>
                    <a:pt x="0" y="318"/>
                    <a:pt x="0" y="694"/>
                  </a:cubicBezTo>
                  <a:cubicBezTo>
                    <a:pt x="0" y="954"/>
                    <a:pt x="217" y="1156"/>
                    <a:pt x="462" y="1156"/>
                  </a:cubicBezTo>
                  <a:lnTo>
                    <a:pt x="2310" y="2772"/>
                  </a:lnTo>
                  <a:lnTo>
                    <a:pt x="2699" y="1401"/>
                  </a:lnTo>
                  <a:cubicBezTo>
                    <a:pt x="2743" y="1242"/>
                    <a:pt x="2757" y="1069"/>
                    <a:pt x="2757" y="910"/>
                  </a:cubicBezTo>
                  <a:lnTo>
                    <a:pt x="2757" y="463"/>
                  </a:lnTo>
                  <a:cubicBezTo>
                    <a:pt x="2757" y="203"/>
                    <a:pt x="2555" y="1"/>
                    <a:pt x="2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1366609" y="3091149"/>
              <a:ext cx="72301" cy="66245"/>
            </a:xfrm>
            <a:custGeom>
              <a:rect b="b" l="l" r="r" t="t"/>
              <a:pathLst>
                <a:path extrusionOk="0" h="2527" w="2758">
                  <a:moveTo>
                    <a:pt x="881" y="1"/>
                  </a:moveTo>
                  <a:cubicBezTo>
                    <a:pt x="766" y="1"/>
                    <a:pt x="636" y="44"/>
                    <a:pt x="549" y="145"/>
                  </a:cubicBezTo>
                  <a:lnTo>
                    <a:pt x="130" y="564"/>
                  </a:lnTo>
                  <a:cubicBezTo>
                    <a:pt x="44" y="636"/>
                    <a:pt x="1" y="766"/>
                    <a:pt x="1" y="881"/>
                  </a:cubicBezTo>
                  <a:lnTo>
                    <a:pt x="1" y="1156"/>
                  </a:lnTo>
                  <a:cubicBezTo>
                    <a:pt x="1" y="1906"/>
                    <a:pt x="621" y="2527"/>
                    <a:pt x="1386" y="2527"/>
                  </a:cubicBezTo>
                  <a:cubicBezTo>
                    <a:pt x="2137" y="2527"/>
                    <a:pt x="2758" y="1906"/>
                    <a:pt x="2758" y="1156"/>
                  </a:cubicBezTo>
                  <a:lnTo>
                    <a:pt x="2758" y="852"/>
                  </a:lnTo>
                  <a:cubicBezTo>
                    <a:pt x="2758" y="737"/>
                    <a:pt x="2714" y="621"/>
                    <a:pt x="2628" y="535"/>
                  </a:cubicBezTo>
                  <a:cubicBezTo>
                    <a:pt x="2267" y="188"/>
                    <a:pt x="1617" y="30"/>
                    <a:pt x="881"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1366242" y="3091149"/>
              <a:ext cx="72301" cy="64751"/>
            </a:xfrm>
            <a:custGeom>
              <a:rect b="b" l="l" r="r" t="t"/>
              <a:pathLst>
                <a:path extrusionOk="0" h="2470" w="2758">
                  <a:moveTo>
                    <a:pt x="895" y="1"/>
                  </a:moveTo>
                  <a:cubicBezTo>
                    <a:pt x="765" y="1"/>
                    <a:pt x="650" y="44"/>
                    <a:pt x="563" y="145"/>
                  </a:cubicBezTo>
                  <a:lnTo>
                    <a:pt x="144" y="564"/>
                  </a:lnTo>
                  <a:cubicBezTo>
                    <a:pt x="58" y="636"/>
                    <a:pt x="0" y="766"/>
                    <a:pt x="0" y="881"/>
                  </a:cubicBezTo>
                  <a:lnTo>
                    <a:pt x="0" y="1156"/>
                  </a:lnTo>
                  <a:cubicBezTo>
                    <a:pt x="0" y="1762"/>
                    <a:pt x="404" y="2310"/>
                    <a:pt x="996" y="2469"/>
                  </a:cubicBezTo>
                  <a:cubicBezTo>
                    <a:pt x="808" y="2224"/>
                    <a:pt x="693" y="1921"/>
                    <a:pt x="693" y="1617"/>
                  </a:cubicBezTo>
                  <a:lnTo>
                    <a:pt x="693" y="939"/>
                  </a:lnTo>
                  <a:cubicBezTo>
                    <a:pt x="693" y="687"/>
                    <a:pt x="910" y="476"/>
                    <a:pt x="1159" y="476"/>
                  </a:cubicBezTo>
                  <a:cubicBezTo>
                    <a:pt x="1167" y="476"/>
                    <a:pt x="1176" y="477"/>
                    <a:pt x="1184" y="477"/>
                  </a:cubicBezTo>
                  <a:cubicBezTo>
                    <a:pt x="1646" y="506"/>
                    <a:pt x="2339" y="593"/>
                    <a:pt x="2757" y="795"/>
                  </a:cubicBezTo>
                  <a:cubicBezTo>
                    <a:pt x="2743" y="694"/>
                    <a:pt x="2700" y="607"/>
                    <a:pt x="2627" y="535"/>
                  </a:cubicBezTo>
                  <a:cubicBezTo>
                    <a:pt x="2266" y="188"/>
                    <a:pt x="1631" y="30"/>
                    <a:pt x="895"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1342386" y="3086981"/>
              <a:ext cx="198710" cy="160855"/>
            </a:xfrm>
            <a:custGeom>
              <a:rect b="b" l="l" r="r" t="t"/>
              <a:pathLst>
                <a:path extrusionOk="0" h="6136" w="7580">
                  <a:moveTo>
                    <a:pt x="6959" y="1"/>
                  </a:moveTo>
                  <a:lnTo>
                    <a:pt x="3812" y="3018"/>
                  </a:lnTo>
                  <a:cubicBezTo>
                    <a:pt x="3754" y="3076"/>
                    <a:pt x="3682" y="3119"/>
                    <a:pt x="3595" y="3133"/>
                  </a:cubicBezTo>
                  <a:cubicBezTo>
                    <a:pt x="3347" y="3644"/>
                    <a:pt x="2859" y="3900"/>
                    <a:pt x="2369" y="3900"/>
                  </a:cubicBezTo>
                  <a:cubicBezTo>
                    <a:pt x="1888" y="3900"/>
                    <a:pt x="1405" y="3655"/>
                    <a:pt x="1141" y="3162"/>
                  </a:cubicBezTo>
                  <a:lnTo>
                    <a:pt x="506" y="3350"/>
                  </a:lnTo>
                  <a:cubicBezTo>
                    <a:pt x="203" y="3437"/>
                    <a:pt x="1" y="3711"/>
                    <a:pt x="1" y="4014"/>
                  </a:cubicBezTo>
                  <a:lnTo>
                    <a:pt x="1" y="5905"/>
                  </a:lnTo>
                  <a:cubicBezTo>
                    <a:pt x="1" y="6035"/>
                    <a:pt x="102" y="6136"/>
                    <a:pt x="232" y="6136"/>
                  </a:cubicBezTo>
                  <a:lnTo>
                    <a:pt x="3451" y="6136"/>
                  </a:lnTo>
                  <a:cubicBezTo>
                    <a:pt x="3581" y="6136"/>
                    <a:pt x="3682" y="6035"/>
                    <a:pt x="3682" y="5905"/>
                  </a:cubicBezTo>
                  <a:lnTo>
                    <a:pt x="3682" y="4909"/>
                  </a:lnTo>
                  <a:cubicBezTo>
                    <a:pt x="3682" y="4664"/>
                    <a:pt x="3768" y="4433"/>
                    <a:pt x="3942" y="4259"/>
                  </a:cubicBezTo>
                  <a:lnTo>
                    <a:pt x="7579" y="636"/>
                  </a:lnTo>
                  <a:lnTo>
                    <a:pt x="6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1342386" y="3181591"/>
              <a:ext cx="23882" cy="66245"/>
            </a:xfrm>
            <a:custGeom>
              <a:rect b="b" l="l" r="r" t="t"/>
              <a:pathLst>
                <a:path extrusionOk="0" h="2527" w="911">
                  <a:moveTo>
                    <a:pt x="131" y="1"/>
                  </a:moveTo>
                  <a:cubicBezTo>
                    <a:pt x="44" y="116"/>
                    <a:pt x="1" y="261"/>
                    <a:pt x="1" y="405"/>
                  </a:cubicBezTo>
                  <a:lnTo>
                    <a:pt x="1" y="2296"/>
                  </a:lnTo>
                  <a:cubicBezTo>
                    <a:pt x="1" y="2426"/>
                    <a:pt x="102" y="2527"/>
                    <a:pt x="232" y="2527"/>
                  </a:cubicBezTo>
                  <a:lnTo>
                    <a:pt x="910" y="2527"/>
                  </a:lnTo>
                  <a:lnTo>
                    <a:pt x="910" y="1069"/>
                  </a:lnTo>
                  <a:cubicBezTo>
                    <a:pt x="910" y="896"/>
                    <a:pt x="838" y="723"/>
                    <a:pt x="708" y="593"/>
                  </a:cubicBezTo>
                  <a:lnTo>
                    <a:pt x="1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1515903" y="2943559"/>
              <a:ext cx="178839" cy="114900"/>
            </a:xfrm>
            <a:custGeom>
              <a:rect b="b" l="l" r="r" t="t"/>
              <a:pathLst>
                <a:path extrusionOk="0" h="4383" w="6822">
                  <a:moveTo>
                    <a:pt x="5334" y="1"/>
                  </a:moveTo>
                  <a:cubicBezTo>
                    <a:pt x="4872" y="1"/>
                    <a:pt x="4872" y="694"/>
                    <a:pt x="5334" y="694"/>
                  </a:cubicBezTo>
                  <a:lnTo>
                    <a:pt x="5652" y="694"/>
                  </a:lnTo>
                  <a:lnTo>
                    <a:pt x="3602" y="2729"/>
                  </a:lnTo>
                  <a:lnTo>
                    <a:pt x="2707" y="1834"/>
                  </a:lnTo>
                  <a:cubicBezTo>
                    <a:pt x="2642" y="1762"/>
                    <a:pt x="2555" y="1726"/>
                    <a:pt x="2467" y="1726"/>
                  </a:cubicBezTo>
                  <a:cubicBezTo>
                    <a:pt x="2379" y="1726"/>
                    <a:pt x="2288" y="1762"/>
                    <a:pt x="2216" y="1834"/>
                  </a:cubicBezTo>
                  <a:lnTo>
                    <a:pt x="267" y="3783"/>
                  </a:lnTo>
                  <a:cubicBezTo>
                    <a:pt x="1" y="4027"/>
                    <a:pt x="238" y="4382"/>
                    <a:pt x="513" y="4382"/>
                  </a:cubicBezTo>
                  <a:cubicBezTo>
                    <a:pt x="596" y="4382"/>
                    <a:pt x="681" y="4350"/>
                    <a:pt x="758" y="4274"/>
                  </a:cubicBezTo>
                  <a:lnTo>
                    <a:pt x="2462" y="2556"/>
                  </a:lnTo>
                  <a:lnTo>
                    <a:pt x="3371" y="3465"/>
                  </a:lnTo>
                  <a:cubicBezTo>
                    <a:pt x="3436" y="3530"/>
                    <a:pt x="3523" y="3563"/>
                    <a:pt x="3609" y="3563"/>
                  </a:cubicBezTo>
                  <a:cubicBezTo>
                    <a:pt x="3696" y="3563"/>
                    <a:pt x="3782" y="3530"/>
                    <a:pt x="3847" y="3465"/>
                  </a:cubicBezTo>
                  <a:lnTo>
                    <a:pt x="6143" y="1170"/>
                  </a:lnTo>
                  <a:lnTo>
                    <a:pt x="6143" y="1488"/>
                  </a:lnTo>
                  <a:cubicBezTo>
                    <a:pt x="6143" y="1719"/>
                    <a:pt x="6312" y="1834"/>
                    <a:pt x="6482" y="1834"/>
                  </a:cubicBezTo>
                  <a:cubicBezTo>
                    <a:pt x="6651" y="1834"/>
                    <a:pt x="6821" y="1719"/>
                    <a:pt x="6821" y="1488"/>
                  </a:cubicBezTo>
                  <a:lnTo>
                    <a:pt x="6821" y="347"/>
                  </a:lnTo>
                  <a:cubicBezTo>
                    <a:pt x="6821" y="160"/>
                    <a:pt x="6677" y="1"/>
                    <a:pt x="6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67"/>
          <p:cNvSpPr txBox="1"/>
          <p:nvPr>
            <p:ph idx="4" type="subTitle"/>
          </p:nvPr>
        </p:nvSpPr>
        <p:spPr>
          <a:xfrm>
            <a:off x="4724400" y="2715325"/>
            <a:ext cx="1873500" cy="23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solution could support the government to expand the reach of skin cancer treatment in the healthcare system</a:t>
            </a:r>
            <a:endParaRPr sz="1200"/>
          </a:p>
        </p:txBody>
      </p:sp>
      <p:sp>
        <p:nvSpPr>
          <p:cNvPr id="2124" name="Google Shape;2124;p67"/>
          <p:cNvSpPr txBox="1"/>
          <p:nvPr>
            <p:ph idx="4" type="subTitle"/>
          </p:nvPr>
        </p:nvSpPr>
        <p:spPr>
          <a:xfrm>
            <a:off x="6726375" y="2715325"/>
            <a:ext cx="1873500" cy="23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solution to integrate with other applications are able to exponentially increase the growth of the product in the early stage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68"/>
          <p:cNvSpPr txBox="1"/>
          <p:nvPr>
            <p:ph idx="1" type="body"/>
          </p:nvPr>
        </p:nvSpPr>
        <p:spPr>
          <a:xfrm>
            <a:off x="424075" y="1760400"/>
            <a:ext cx="5094600" cy="162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latin typeface="Montserrat"/>
                <a:ea typeface="Montserrat"/>
                <a:cs typeface="Montserrat"/>
                <a:sym typeface="Montserrat"/>
              </a:rPr>
              <a:t>We use smaller and faster model than other appli</a:t>
            </a:r>
            <a:r>
              <a:rPr b="1" lang="en" sz="2800">
                <a:latin typeface="Montserrat"/>
                <a:ea typeface="Montserrat"/>
                <a:cs typeface="Montserrat"/>
                <a:sym typeface="Montserrat"/>
              </a:rPr>
              <a:t>c</a:t>
            </a:r>
            <a:r>
              <a:rPr b="1" lang="en" sz="2800">
                <a:latin typeface="Montserrat"/>
                <a:ea typeface="Montserrat"/>
                <a:cs typeface="Montserrat"/>
                <a:sym typeface="Montserrat"/>
              </a:rPr>
              <a:t>ations</a:t>
            </a:r>
            <a:endParaRPr b="1" sz="28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6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Commercial &amp; Tech Roadmap</a:t>
            </a:r>
            <a:endParaRPr/>
          </a:p>
        </p:txBody>
      </p:sp>
      <p:sp>
        <p:nvSpPr>
          <p:cNvPr id="2135" name="Google Shape;2135;p69"/>
          <p:cNvSpPr txBox="1"/>
          <p:nvPr>
            <p:ph idx="4294967295" type="title"/>
          </p:nvPr>
        </p:nvSpPr>
        <p:spPr>
          <a:xfrm>
            <a:off x="708025" y="996975"/>
            <a:ext cx="28629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Commercial value </a:t>
            </a:r>
            <a:endParaRPr sz="1400"/>
          </a:p>
        </p:txBody>
      </p:sp>
      <p:grpSp>
        <p:nvGrpSpPr>
          <p:cNvPr id="2136" name="Google Shape;2136;p69"/>
          <p:cNvGrpSpPr/>
          <p:nvPr/>
        </p:nvGrpSpPr>
        <p:grpSpPr>
          <a:xfrm>
            <a:off x="4046716" y="1403797"/>
            <a:ext cx="1712446" cy="2705026"/>
            <a:chOff x="3638600" y="1289076"/>
            <a:chExt cx="1875215" cy="3119984"/>
          </a:xfrm>
        </p:grpSpPr>
        <p:sp>
          <p:nvSpPr>
            <p:cNvPr id="2137" name="Google Shape;2137;p69"/>
            <p:cNvSpPr/>
            <p:nvPr/>
          </p:nvSpPr>
          <p:spPr>
            <a:xfrm>
              <a:off x="4289681" y="1795819"/>
              <a:ext cx="264787" cy="434291"/>
            </a:xfrm>
            <a:custGeom>
              <a:rect b="b" l="l" r="r" t="t"/>
              <a:pathLst>
                <a:path extrusionOk="0" h="8022" w="4891">
                  <a:moveTo>
                    <a:pt x="0" y="0"/>
                  </a:moveTo>
                  <a:lnTo>
                    <a:pt x="2445" y="8022"/>
                  </a:lnTo>
                  <a:lnTo>
                    <a:pt x="4890" y="5577"/>
                  </a:lnTo>
                  <a:lnTo>
                    <a:pt x="0" y="0"/>
                  </a:lnTo>
                  <a:close/>
                </a:path>
              </a:pathLst>
            </a:custGeom>
            <a:solidFill>
              <a:srgbClr val="08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9"/>
            <p:cNvSpPr/>
            <p:nvPr/>
          </p:nvSpPr>
          <p:spPr>
            <a:xfrm>
              <a:off x="4776612" y="1511750"/>
              <a:ext cx="191214" cy="228352"/>
            </a:xfrm>
            <a:custGeom>
              <a:rect b="b" l="l" r="r" t="t"/>
              <a:pathLst>
                <a:path extrusionOk="0" h="4218" w="3532">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9"/>
            <p:cNvSpPr/>
            <p:nvPr/>
          </p:nvSpPr>
          <p:spPr>
            <a:xfrm>
              <a:off x="3999385" y="1289076"/>
              <a:ext cx="418699" cy="353031"/>
            </a:xfrm>
            <a:custGeom>
              <a:rect b="b" l="l" r="r" t="t"/>
              <a:pathLst>
                <a:path extrusionOk="0" h="6521" w="7734">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9"/>
            <p:cNvSpPr/>
            <p:nvPr/>
          </p:nvSpPr>
          <p:spPr>
            <a:xfrm>
              <a:off x="3638600" y="2546730"/>
              <a:ext cx="1019572" cy="1862330"/>
            </a:xfrm>
            <a:custGeom>
              <a:rect b="b" l="l" r="r" t="t"/>
              <a:pathLst>
                <a:path extrusionOk="0" h="34400" w="18833">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9"/>
            <p:cNvSpPr/>
            <p:nvPr/>
          </p:nvSpPr>
          <p:spPr>
            <a:xfrm>
              <a:off x="4133272" y="2318316"/>
              <a:ext cx="358499" cy="728528"/>
            </a:xfrm>
            <a:custGeom>
              <a:rect b="b" l="l" r="r" t="t"/>
              <a:pathLst>
                <a:path extrusionOk="0" h="13457" w="6622">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9"/>
            <p:cNvSpPr/>
            <p:nvPr/>
          </p:nvSpPr>
          <p:spPr>
            <a:xfrm>
              <a:off x="3723761" y="1713744"/>
              <a:ext cx="781908" cy="1010855"/>
            </a:xfrm>
            <a:custGeom>
              <a:rect b="b" l="l" r="r" t="t"/>
              <a:pathLst>
                <a:path extrusionOk="0" h="18672" w="14443">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9"/>
            <p:cNvSpPr/>
            <p:nvPr/>
          </p:nvSpPr>
          <p:spPr>
            <a:xfrm>
              <a:off x="4199106" y="1723814"/>
              <a:ext cx="699078" cy="554639"/>
            </a:xfrm>
            <a:custGeom>
              <a:rect b="b" l="l" r="r" t="t"/>
              <a:pathLst>
                <a:path extrusionOk="0" h="10245" w="12913">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9"/>
            <p:cNvSpPr/>
            <p:nvPr/>
          </p:nvSpPr>
          <p:spPr>
            <a:xfrm>
              <a:off x="4072149" y="1798905"/>
              <a:ext cx="356874" cy="927538"/>
            </a:xfrm>
            <a:custGeom>
              <a:rect b="b" l="l" r="r" t="t"/>
              <a:pathLst>
                <a:path extrusionOk="0" h="17133" w="6592">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9"/>
            <p:cNvSpPr/>
            <p:nvPr/>
          </p:nvSpPr>
          <p:spPr>
            <a:xfrm>
              <a:off x="4068143" y="1438175"/>
              <a:ext cx="256395" cy="393634"/>
            </a:xfrm>
            <a:custGeom>
              <a:rect b="b" l="l" r="r" t="t"/>
              <a:pathLst>
                <a:path extrusionOk="0" h="7271" w="4736">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9"/>
            <p:cNvSpPr/>
            <p:nvPr/>
          </p:nvSpPr>
          <p:spPr>
            <a:xfrm>
              <a:off x="4160396" y="1653379"/>
              <a:ext cx="94470" cy="57169"/>
            </a:xfrm>
            <a:custGeom>
              <a:rect b="b" l="l" r="r" t="t"/>
              <a:pathLst>
                <a:path extrusionOk="0" h="1056" w="1745">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9"/>
            <p:cNvSpPr/>
            <p:nvPr/>
          </p:nvSpPr>
          <p:spPr>
            <a:xfrm>
              <a:off x="4768058" y="1673464"/>
              <a:ext cx="147146" cy="92196"/>
            </a:xfrm>
            <a:custGeom>
              <a:rect b="b" l="l" r="r" t="t"/>
              <a:pathLst>
                <a:path extrusionOk="0" h="1703" w="2718">
                  <a:moveTo>
                    <a:pt x="330" y="1"/>
                  </a:moveTo>
                  <a:lnTo>
                    <a:pt x="1" y="988"/>
                  </a:lnTo>
                  <a:lnTo>
                    <a:pt x="2546" y="1703"/>
                  </a:lnTo>
                  <a:lnTo>
                    <a:pt x="2718" y="602"/>
                  </a:lnTo>
                  <a:lnTo>
                    <a:pt x="3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9"/>
            <p:cNvSpPr/>
            <p:nvPr/>
          </p:nvSpPr>
          <p:spPr>
            <a:xfrm>
              <a:off x="4024127" y="1765609"/>
              <a:ext cx="793493" cy="810547"/>
            </a:xfrm>
            <a:custGeom>
              <a:rect b="b" l="l" r="r" t="t"/>
              <a:pathLst>
                <a:path extrusionOk="0" h="14972" w="14657">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9"/>
            <p:cNvSpPr/>
            <p:nvPr/>
          </p:nvSpPr>
          <p:spPr>
            <a:xfrm>
              <a:off x="4812993" y="2449442"/>
              <a:ext cx="288769" cy="165444"/>
            </a:xfrm>
            <a:custGeom>
              <a:rect b="b" l="l" r="r" t="t"/>
              <a:pathLst>
                <a:path extrusionOk="0" h="3056" w="5334">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9"/>
            <p:cNvSpPr/>
            <p:nvPr/>
          </p:nvSpPr>
          <p:spPr>
            <a:xfrm>
              <a:off x="4782026" y="2443757"/>
              <a:ext cx="65831" cy="143248"/>
            </a:xfrm>
            <a:custGeom>
              <a:rect b="b" l="l" r="r" t="t"/>
              <a:pathLst>
                <a:path extrusionOk="0" h="2646" w="1216">
                  <a:moveTo>
                    <a:pt x="186" y="0"/>
                  </a:moveTo>
                  <a:lnTo>
                    <a:pt x="0" y="2646"/>
                  </a:lnTo>
                  <a:lnTo>
                    <a:pt x="1101" y="2588"/>
                  </a:lnTo>
                  <a:lnTo>
                    <a:pt x="1216" y="129"/>
                  </a:lnTo>
                  <a:lnTo>
                    <a:pt x="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9"/>
            <p:cNvSpPr/>
            <p:nvPr/>
          </p:nvSpPr>
          <p:spPr>
            <a:xfrm>
              <a:off x="4008643" y="2224656"/>
              <a:ext cx="98368" cy="433587"/>
            </a:xfrm>
            <a:custGeom>
              <a:rect b="b" l="l" r="r" t="t"/>
              <a:pathLst>
                <a:path extrusionOk="0" h="8009" w="1817">
                  <a:moveTo>
                    <a:pt x="1" y="1"/>
                  </a:moveTo>
                  <a:lnTo>
                    <a:pt x="1288" y="8008"/>
                  </a:lnTo>
                  <a:lnTo>
                    <a:pt x="1817" y="184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9"/>
            <p:cNvSpPr/>
            <p:nvPr/>
          </p:nvSpPr>
          <p:spPr>
            <a:xfrm>
              <a:off x="4393412" y="1842270"/>
              <a:ext cx="157161" cy="427361"/>
            </a:xfrm>
            <a:custGeom>
              <a:rect b="b" l="l" r="r" t="t"/>
              <a:pathLst>
                <a:path extrusionOk="0" h="7894" w="2903">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9"/>
            <p:cNvSpPr/>
            <p:nvPr/>
          </p:nvSpPr>
          <p:spPr>
            <a:xfrm>
              <a:off x="4521750" y="1569950"/>
              <a:ext cx="946247" cy="940662"/>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9"/>
            <p:cNvSpPr/>
            <p:nvPr/>
          </p:nvSpPr>
          <p:spPr>
            <a:xfrm>
              <a:off x="4592223" y="1620349"/>
              <a:ext cx="921592" cy="921571"/>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9"/>
            <p:cNvSpPr/>
            <p:nvPr/>
          </p:nvSpPr>
          <p:spPr>
            <a:xfrm>
              <a:off x="4742112" y="1770127"/>
              <a:ext cx="623013" cy="622999"/>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9"/>
            <p:cNvSpPr/>
            <p:nvPr/>
          </p:nvSpPr>
          <p:spPr>
            <a:xfrm>
              <a:off x="4948947" y="1818235"/>
              <a:ext cx="222653" cy="505621"/>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7" name="Google Shape;2157;p69"/>
          <p:cNvSpPr txBox="1"/>
          <p:nvPr>
            <p:ph idx="4294967295" type="subTitle"/>
          </p:nvPr>
        </p:nvSpPr>
        <p:spPr>
          <a:xfrm>
            <a:off x="708025" y="1251400"/>
            <a:ext cx="3326400" cy="52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Ability to connect to platforms, users, and hospitals.</a:t>
            </a:r>
            <a:endParaRPr sz="1200"/>
          </a:p>
        </p:txBody>
      </p:sp>
      <p:sp>
        <p:nvSpPr>
          <p:cNvPr id="2158" name="Google Shape;2158;p69"/>
          <p:cNvSpPr txBox="1"/>
          <p:nvPr>
            <p:ph idx="4294967295" type="title"/>
          </p:nvPr>
        </p:nvSpPr>
        <p:spPr>
          <a:xfrm>
            <a:off x="708029" y="1890288"/>
            <a:ext cx="28479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Business opportunities</a:t>
            </a:r>
            <a:r>
              <a:rPr lang="en" sz="1400"/>
              <a:t> </a:t>
            </a:r>
            <a:endParaRPr sz="1400"/>
          </a:p>
        </p:txBody>
      </p:sp>
      <p:sp>
        <p:nvSpPr>
          <p:cNvPr id="2159" name="Google Shape;2159;p69"/>
          <p:cNvSpPr txBox="1"/>
          <p:nvPr>
            <p:ph idx="4294967295" type="subTitle"/>
          </p:nvPr>
        </p:nvSpPr>
        <p:spPr>
          <a:xfrm>
            <a:off x="708025" y="2144713"/>
            <a:ext cx="3491100" cy="38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Integration with other healthcare applications</a:t>
            </a:r>
            <a:endParaRPr sz="1200"/>
          </a:p>
        </p:txBody>
      </p:sp>
      <p:sp>
        <p:nvSpPr>
          <p:cNvPr id="2160" name="Google Shape;2160;p69"/>
          <p:cNvSpPr txBox="1"/>
          <p:nvPr>
            <p:ph idx="4294967295" type="title"/>
          </p:nvPr>
        </p:nvSpPr>
        <p:spPr>
          <a:xfrm>
            <a:off x="677579" y="2556013"/>
            <a:ext cx="28629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Demand &amp; Supplies</a:t>
            </a:r>
            <a:endParaRPr sz="1400"/>
          </a:p>
        </p:txBody>
      </p:sp>
      <p:sp>
        <p:nvSpPr>
          <p:cNvPr id="2161" name="Google Shape;2161;p69"/>
          <p:cNvSpPr txBox="1"/>
          <p:nvPr>
            <p:ph idx="4294967295" type="subTitle"/>
          </p:nvPr>
        </p:nvSpPr>
        <p:spPr>
          <a:xfrm>
            <a:off x="677575" y="2810438"/>
            <a:ext cx="3387300" cy="52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Improving Healthcare application to increase the usage of the application.</a:t>
            </a:r>
            <a:endParaRPr sz="1200"/>
          </a:p>
        </p:txBody>
      </p:sp>
      <p:grpSp>
        <p:nvGrpSpPr>
          <p:cNvPr id="2162" name="Google Shape;2162;p69"/>
          <p:cNvGrpSpPr/>
          <p:nvPr/>
        </p:nvGrpSpPr>
        <p:grpSpPr>
          <a:xfrm>
            <a:off x="334057" y="1238966"/>
            <a:ext cx="297766" cy="297760"/>
            <a:chOff x="4592223" y="1620349"/>
            <a:chExt cx="921592" cy="921571"/>
          </a:xfrm>
        </p:grpSpPr>
        <p:sp>
          <p:nvSpPr>
            <p:cNvPr id="2163" name="Google Shape;2163;p69"/>
            <p:cNvSpPr/>
            <p:nvPr/>
          </p:nvSpPr>
          <p:spPr>
            <a:xfrm>
              <a:off x="4592223" y="1620349"/>
              <a:ext cx="921592" cy="921571"/>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4742112" y="1770127"/>
              <a:ext cx="623013" cy="622999"/>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4948947" y="1818235"/>
              <a:ext cx="222653" cy="505621"/>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69"/>
          <p:cNvSpPr txBox="1"/>
          <p:nvPr>
            <p:ph idx="4294967295" type="title"/>
          </p:nvPr>
        </p:nvSpPr>
        <p:spPr>
          <a:xfrm>
            <a:off x="677575" y="4147900"/>
            <a:ext cx="31413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Science Breakthroughs</a:t>
            </a:r>
            <a:endParaRPr sz="1400"/>
          </a:p>
        </p:txBody>
      </p:sp>
      <p:sp>
        <p:nvSpPr>
          <p:cNvPr id="2167" name="Google Shape;2167;p69"/>
          <p:cNvSpPr txBox="1"/>
          <p:nvPr>
            <p:ph idx="4294967295" type="subTitle"/>
          </p:nvPr>
        </p:nvSpPr>
        <p:spPr>
          <a:xfrm>
            <a:off x="692500" y="4402325"/>
            <a:ext cx="3141300" cy="6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Generating new and better dataset with the help of PERDOSKI</a:t>
            </a:r>
            <a:endParaRPr sz="1200"/>
          </a:p>
        </p:txBody>
      </p:sp>
      <p:sp>
        <p:nvSpPr>
          <p:cNvPr id="2168" name="Google Shape;2168;p69"/>
          <p:cNvSpPr txBox="1"/>
          <p:nvPr>
            <p:ph idx="4294967295" type="title"/>
          </p:nvPr>
        </p:nvSpPr>
        <p:spPr>
          <a:xfrm>
            <a:off x="5371125" y="1017725"/>
            <a:ext cx="31413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Tackling bigger problems in the future</a:t>
            </a:r>
            <a:endParaRPr sz="1400"/>
          </a:p>
        </p:txBody>
      </p:sp>
      <p:sp>
        <p:nvSpPr>
          <p:cNvPr id="2169" name="Google Shape;2169;p69"/>
          <p:cNvSpPr txBox="1"/>
          <p:nvPr>
            <p:ph idx="4294967295" type="subTitle"/>
          </p:nvPr>
        </p:nvSpPr>
        <p:spPr>
          <a:xfrm>
            <a:off x="5363675" y="1460200"/>
            <a:ext cx="3141300" cy="6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Create multi class classifier model to detect more skin cancer types</a:t>
            </a:r>
            <a:endParaRPr sz="1200"/>
          </a:p>
        </p:txBody>
      </p:sp>
      <p:sp>
        <p:nvSpPr>
          <p:cNvPr id="2170" name="Google Shape;2170;p69"/>
          <p:cNvSpPr txBox="1"/>
          <p:nvPr>
            <p:ph idx="4294967295" type="title"/>
          </p:nvPr>
        </p:nvSpPr>
        <p:spPr>
          <a:xfrm>
            <a:off x="691229" y="3482175"/>
            <a:ext cx="28479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Technology advantages</a:t>
            </a:r>
            <a:endParaRPr sz="1400"/>
          </a:p>
        </p:txBody>
      </p:sp>
      <p:sp>
        <p:nvSpPr>
          <p:cNvPr id="2171" name="Google Shape;2171;p69"/>
          <p:cNvSpPr txBox="1"/>
          <p:nvPr>
            <p:ph idx="4294967295" type="subTitle"/>
          </p:nvPr>
        </p:nvSpPr>
        <p:spPr>
          <a:xfrm>
            <a:off x="683725" y="3724750"/>
            <a:ext cx="2862900" cy="29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Full user anonymity</a:t>
            </a:r>
            <a:endParaRPr sz="1200"/>
          </a:p>
        </p:txBody>
      </p:sp>
      <p:grpSp>
        <p:nvGrpSpPr>
          <p:cNvPr id="2172" name="Google Shape;2172;p69"/>
          <p:cNvGrpSpPr/>
          <p:nvPr/>
        </p:nvGrpSpPr>
        <p:grpSpPr>
          <a:xfrm>
            <a:off x="334045" y="3631450"/>
            <a:ext cx="297784" cy="297750"/>
            <a:chOff x="3117788" y="3812546"/>
            <a:chExt cx="341065" cy="341065"/>
          </a:xfrm>
        </p:grpSpPr>
        <p:sp>
          <p:nvSpPr>
            <p:cNvPr id="2173" name="Google Shape;2173;p69"/>
            <p:cNvSpPr/>
            <p:nvPr/>
          </p:nvSpPr>
          <p:spPr>
            <a:xfrm>
              <a:off x="3117788" y="3812546"/>
              <a:ext cx="259396" cy="259370"/>
            </a:xfrm>
            <a:custGeom>
              <a:rect b="b" l="l" r="r" t="t"/>
              <a:pathLst>
                <a:path extrusionOk="0" h="9877" w="9878">
                  <a:moveTo>
                    <a:pt x="4633" y="0"/>
                  </a:moveTo>
                  <a:cubicBezTo>
                    <a:pt x="4422" y="0"/>
                    <a:pt x="4231" y="154"/>
                    <a:pt x="4193" y="355"/>
                  </a:cubicBezTo>
                  <a:lnTo>
                    <a:pt x="3963" y="1474"/>
                  </a:lnTo>
                  <a:cubicBezTo>
                    <a:pt x="3695" y="1560"/>
                    <a:pt x="3427" y="1666"/>
                    <a:pt x="3178" y="1809"/>
                  </a:cubicBezTo>
                  <a:lnTo>
                    <a:pt x="2221" y="1168"/>
                  </a:lnTo>
                  <a:cubicBezTo>
                    <a:pt x="2149" y="1120"/>
                    <a:pt x="2066" y="1097"/>
                    <a:pt x="1982" y="1097"/>
                  </a:cubicBezTo>
                  <a:cubicBezTo>
                    <a:pt x="1864" y="1097"/>
                    <a:pt x="1746" y="1142"/>
                    <a:pt x="1657" y="1225"/>
                  </a:cubicBezTo>
                  <a:lnTo>
                    <a:pt x="1226" y="1666"/>
                  </a:lnTo>
                  <a:cubicBezTo>
                    <a:pt x="1073" y="1809"/>
                    <a:pt x="1054" y="2049"/>
                    <a:pt x="1169" y="2230"/>
                  </a:cubicBezTo>
                  <a:lnTo>
                    <a:pt x="1800" y="3178"/>
                  </a:lnTo>
                  <a:cubicBezTo>
                    <a:pt x="1666" y="3427"/>
                    <a:pt x="1551" y="3695"/>
                    <a:pt x="1475" y="3972"/>
                  </a:cubicBezTo>
                  <a:lnTo>
                    <a:pt x="355" y="4192"/>
                  </a:lnTo>
                  <a:cubicBezTo>
                    <a:pt x="145" y="4240"/>
                    <a:pt x="1" y="4422"/>
                    <a:pt x="1" y="4632"/>
                  </a:cubicBezTo>
                  <a:lnTo>
                    <a:pt x="1" y="5245"/>
                  </a:lnTo>
                  <a:cubicBezTo>
                    <a:pt x="1" y="5456"/>
                    <a:pt x="145" y="5637"/>
                    <a:pt x="355" y="5685"/>
                  </a:cubicBezTo>
                  <a:lnTo>
                    <a:pt x="1475" y="5905"/>
                  </a:lnTo>
                  <a:cubicBezTo>
                    <a:pt x="1551" y="6183"/>
                    <a:pt x="1666" y="6451"/>
                    <a:pt x="1800" y="6700"/>
                  </a:cubicBezTo>
                  <a:lnTo>
                    <a:pt x="1169" y="7647"/>
                  </a:lnTo>
                  <a:cubicBezTo>
                    <a:pt x="1054" y="7829"/>
                    <a:pt x="1073" y="8068"/>
                    <a:pt x="1226" y="8221"/>
                  </a:cubicBezTo>
                  <a:lnTo>
                    <a:pt x="1657" y="8652"/>
                  </a:lnTo>
                  <a:cubicBezTo>
                    <a:pt x="1744" y="8739"/>
                    <a:pt x="1860" y="8783"/>
                    <a:pt x="1975" y="8783"/>
                  </a:cubicBezTo>
                  <a:cubicBezTo>
                    <a:pt x="2061" y="8783"/>
                    <a:pt x="2147" y="8759"/>
                    <a:pt x="2221" y="8709"/>
                  </a:cubicBezTo>
                  <a:lnTo>
                    <a:pt x="3178" y="8068"/>
                  </a:lnTo>
                  <a:cubicBezTo>
                    <a:pt x="3427" y="8212"/>
                    <a:pt x="3695" y="8327"/>
                    <a:pt x="3963" y="8403"/>
                  </a:cubicBezTo>
                  <a:lnTo>
                    <a:pt x="4193" y="9523"/>
                  </a:lnTo>
                  <a:cubicBezTo>
                    <a:pt x="4231" y="9724"/>
                    <a:pt x="4422" y="9877"/>
                    <a:pt x="4633" y="9877"/>
                  </a:cubicBezTo>
                  <a:lnTo>
                    <a:pt x="5245" y="9877"/>
                  </a:lnTo>
                  <a:cubicBezTo>
                    <a:pt x="5456" y="9877"/>
                    <a:pt x="5638" y="9724"/>
                    <a:pt x="5686" y="9523"/>
                  </a:cubicBezTo>
                  <a:lnTo>
                    <a:pt x="5906" y="8403"/>
                  </a:lnTo>
                  <a:cubicBezTo>
                    <a:pt x="6183" y="8327"/>
                    <a:pt x="6451" y="8212"/>
                    <a:pt x="6700" y="8068"/>
                  </a:cubicBezTo>
                  <a:lnTo>
                    <a:pt x="7648" y="8709"/>
                  </a:lnTo>
                  <a:cubicBezTo>
                    <a:pt x="7726" y="8759"/>
                    <a:pt x="7814" y="8783"/>
                    <a:pt x="7901" y="8783"/>
                  </a:cubicBezTo>
                  <a:cubicBezTo>
                    <a:pt x="8017" y="8783"/>
                    <a:pt x="8130" y="8739"/>
                    <a:pt x="8212" y="8652"/>
                  </a:cubicBezTo>
                  <a:lnTo>
                    <a:pt x="8643" y="8221"/>
                  </a:lnTo>
                  <a:cubicBezTo>
                    <a:pt x="8796" y="8068"/>
                    <a:pt x="8825" y="7829"/>
                    <a:pt x="8700" y="7647"/>
                  </a:cubicBezTo>
                  <a:lnTo>
                    <a:pt x="8069" y="6700"/>
                  </a:lnTo>
                  <a:cubicBezTo>
                    <a:pt x="8212" y="6451"/>
                    <a:pt x="8318" y="6183"/>
                    <a:pt x="8394" y="5905"/>
                  </a:cubicBezTo>
                  <a:lnTo>
                    <a:pt x="9514" y="5685"/>
                  </a:lnTo>
                  <a:cubicBezTo>
                    <a:pt x="9724" y="5637"/>
                    <a:pt x="9878" y="5456"/>
                    <a:pt x="9878" y="5245"/>
                  </a:cubicBezTo>
                  <a:lnTo>
                    <a:pt x="9878" y="4632"/>
                  </a:lnTo>
                  <a:cubicBezTo>
                    <a:pt x="9878" y="4422"/>
                    <a:pt x="9724" y="4240"/>
                    <a:pt x="9514" y="4192"/>
                  </a:cubicBezTo>
                  <a:lnTo>
                    <a:pt x="8394" y="3972"/>
                  </a:lnTo>
                  <a:cubicBezTo>
                    <a:pt x="8318" y="3695"/>
                    <a:pt x="8212" y="3427"/>
                    <a:pt x="8069" y="3178"/>
                  </a:cubicBezTo>
                  <a:lnTo>
                    <a:pt x="8700" y="2230"/>
                  </a:lnTo>
                  <a:cubicBezTo>
                    <a:pt x="8825" y="2049"/>
                    <a:pt x="8796" y="1809"/>
                    <a:pt x="8643" y="1666"/>
                  </a:cubicBezTo>
                  <a:lnTo>
                    <a:pt x="8212" y="1225"/>
                  </a:lnTo>
                  <a:cubicBezTo>
                    <a:pt x="8129" y="1142"/>
                    <a:pt x="8013" y="1097"/>
                    <a:pt x="7894" y="1097"/>
                  </a:cubicBezTo>
                  <a:cubicBezTo>
                    <a:pt x="7809" y="1097"/>
                    <a:pt x="7724" y="1120"/>
                    <a:pt x="7648" y="1168"/>
                  </a:cubicBezTo>
                  <a:lnTo>
                    <a:pt x="6700" y="1809"/>
                  </a:lnTo>
                  <a:cubicBezTo>
                    <a:pt x="6451" y="1666"/>
                    <a:pt x="6183" y="1560"/>
                    <a:pt x="5906" y="1474"/>
                  </a:cubicBezTo>
                  <a:lnTo>
                    <a:pt x="5686" y="355"/>
                  </a:lnTo>
                  <a:cubicBezTo>
                    <a:pt x="5638" y="154"/>
                    <a:pt x="5456" y="0"/>
                    <a:pt x="524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3171332" y="3885181"/>
              <a:ext cx="132981" cy="114126"/>
            </a:xfrm>
            <a:custGeom>
              <a:rect b="b" l="l" r="r" t="t"/>
              <a:pathLst>
                <a:path extrusionOk="0" h="4346" w="5064">
                  <a:moveTo>
                    <a:pt x="2900" y="0"/>
                  </a:moveTo>
                  <a:cubicBezTo>
                    <a:pt x="967" y="0"/>
                    <a:pt x="0" y="2335"/>
                    <a:pt x="1359" y="3704"/>
                  </a:cubicBezTo>
                  <a:cubicBezTo>
                    <a:pt x="1802" y="4147"/>
                    <a:pt x="2347" y="4345"/>
                    <a:pt x="2880" y="4345"/>
                  </a:cubicBezTo>
                  <a:cubicBezTo>
                    <a:pt x="3995" y="4345"/>
                    <a:pt x="5063" y="3480"/>
                    <a:pt x="5063" y="2173"/>
                  </a:cubicBezTo>
                  <a:cubicBezTo>
                    <a:pt x="5063" y="976"/>
                    <a:pt x="4097" y="0"/>
                    <a:pt x="2900"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3209541" y="3914067"/>
              <a:ext cx="66123" cy="56485"/>
            </a:xfrm>
            <a:custGeom>
              <a:rect b="b" l="l" r="r" t="t"/>
              <a:pathLst>
                <a:path extrusionOk="0" h="2151" w="2518">
                  <a:moveTo>
                    <a:pt x="1445" y="1"/>
                  </a:moveTo>
                  <a:cubicBezTo>
                    <a:pt x="479" y="1"/>
                    <a:pt x="0" y="1159"/>
                    <a:pt x="680" y="1838"/>
                  </a:cubicBezTo>
                  <a:cubicBezTo>
                    <a:pt x="898" y="2054"/>
                    <a:pt x="1167" y="2151"/>
                    <a:pt x="1430" y="2151"/>
                  </a:cubicBezTo>
                  <a:cubicBezTo>
                    <a:pt x="1985" y="2151"/>
                    <a:pt x="2517" y="1722"/>
                    <a:pt x="2517" y="1073"/>
                  </a:cubicBezTo>
                  <a:cubicBezTo>
                    <a:pt x="2517" y="479"/>
                    <a:pt x="2039" y="1"/>
                    <a:pt x="1445"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3288189" y="3982947"/>
              <a:ext cx="170664" cy="170664"/>
            </a:xfrm>
            <a:custGeom>
              <a:rect b="b" l="l" r="r" t="t"/>
              <a:pathLst>
                <a:path extrusionOk="0" h="6499" w="6499">
                  <a:moveTo>
                    <a:pt x="3044" y="0"/>
                  </a:moveTo>
                  <a:cubicBezTo>
                    <a:pt x="2900" y="0"/>
                    <a:pt x="2786" y="105"/>
                    <a:pt x="2757" y="239"/>
                  </a:cubicBezTo>
                  <a:lnTo>
                    <a:pt x="2613" y="976"/>
                  </a:lnTo>
                  <a:cubicBezTo>
                    <a:pt x="2431" y="1034"/>
                    <a:pt x="2250" y="1101"/>
                    <a:pt x="2087" y="1196"/>
                  </a:cubicBezTo>
                  <a:lnTo>
                    <a:pt x="1465" y="775"/>
                  </a:lnTo>
                  <a:cubicBezTo>
                    <a:pt x="1417" y="743"/>
                    <a:pt x="1362" y="728"/>
                    <a:pt x="1307" y="728"/>
                  </a:cubicBezTo>
                  <a:cubicBezTo>
                    <a:pt x="1231" y="728"/>
                    <a:pt x="1153" y="758"/>
                    <a:pt x="1092" y="814"/>
                  </a:cubicBezTo>
                  <a:lnTo>
                    <a:pt x="814" y="1101"/>
                  </a:lnTo>
                  <a:cubicBezTo>
                    <a:pt x="709" y="1196"/>
                    <a:pt x="699" y="1350"/>
                    <a:pt x="776" y="1474"/>
                  </a:cubicBezTo>
                  <a:lnTo>
                    <a:pt x="1187" y="2096"/>
                  </a:lnTo>
                  <a:cubicBezTo>
                    <a:pt x="1092" y="2259"/>
                    <a:pt x="1025" y="2431"/>
                    <a:pt x="977" y="2613"/>
                  </a:cubicBezTo>
                  <a:lnTo>
                    <a:pt x="240" y="2766"/>
                  </a:lnTo>
                  <a:cubicBezTo>
                    <a:pt x="96" y="2785"/>
                    <a:pt x="1" y="2909"/>
                    <a:pt x="1" y="3053"/>
                  </a:cubicBezTo>
                  <a:lnTo>
                    <a:pt x="1" y="3455"/>
                  </a:lnTo>
                  <a:cubicBezTo>
                    <a:pt x="1" y="3599"/>
                    <a:pt x="96" y="3713"/>
                    <a:pt x="240" y="3742"/>
                  </a:cubicBezTo>
                  <a:lnTo>
                    <a:pt x="977" y="3886"/>
                  </a:lnTo>
                  <a:cubicBezTo>
                    <a:pt x="1025" y="4067"/>
                    <a:pt x="1092" y="4249"/>
                    <a:pt x="1187" y="4412"/>
                  </a:cubicBezTo>
                  <a:lnTo>
                    <a:pt x="776" y="5034"/>
                  </a:lnTo>
                  <a:cubicBezTo>
                    <a:pt x="699" y="5149"/>
                    <a:pt x="709" y="5302"/>
                    <a:pt x="814" y="5407"/>
                  </a:cubicBezTo>
                  <a:lnTo>
                    <a:pt x="1092" y="5685"/>
                  </a:lnTo>
                  <a:cubicBezTo>
                    <a:pt x="1146" y="5744"/>
                    <a:pt x="1218" y="5773"/>
                    <a:pt x="1294" y="5773"/>
                  </a:cubicBezTo>
                  <a:cubicBezTo>
                    <a:pt x="1351" y="5773"/>
                    <a:pt x="1411" y="5756"/>
                    <a:pt x="1465" y="5723"/>
                  </a:cubicBezTo>
                  <a:lnTo>
                    <a:pt x="2087" y="5312"/>
                  </a:lnTo>
                  <a:cubicBezTo>
                    <a:pt x="2250" y="5398"/>
                    <a:pt x="2422" y="5474"/>
                    <a:pt x="2604" y="5522"/>
                  </a:cubicBezTo>
                  <a:lnTo>
                    <a:pt x="2747" y="6259"/>
                  </a:lnTo>
                  <a:cubicBezTo>
                    <a:pt x="2776" y="6403"/>
                    <a:pt x="2900" y="6498"/>
                    <a:pt x="3044" y="6498"/>
                  </a:cubicBezTo>
                  <a:lnTo>
                    <a:pt x="3446" y="6498"/>
                  </a:lnTo>
                  <a:cubicBezTo>
                    <a:pt x="3580" y="6498"/>
                    <a:pt x="3704" y="6403"/>
                    <a:pt x="3733" y="6259"/>
                  </a:cubicBezTo>
                  <a:lnTo>
                    <a:pt x="3877" y="5522"/>
                  </a:lnTo>
                  <a:cubicBezTo>
                    <a:pt x="4058" y="5474"/>
                    <a:pt x="4231" y="5398"/>
                    <a:pt x="4403" y="5312"/>
                  </a:cubicBezTo>
                  <a:lnTo>
                    <a:pt x="5025" y="5733"/>
                  </a:lnTo>
                  <a:cubicBezTo>
                    <a:pt x="5077" y="5765"/>
                    <a:pt x="5134" y="5780"/>
                    <a:pt x="5190" y="5780"/>
                  </a:cubicBezTo>
                  <a:cubicBezTo>
                    <a:pt x="5267" y="5780"/>
                    <a:pt x="5343" y="5750"/>
                    <a:pt x="5398" y="5694"/>
                  </a:cubicBezTo>
                  <a:lnTo>
                    <a:pt x="5685" y="5407"/>
                  </a:lnTo>
                  <a:cubicBezTo>
                    <a:pt x="5781" y="5302"/>
                    <a:pt x="5800" y="5149"/>
                    <a:pt x="5724" y="5034"/>
                  </a:cubicBezTo>
                  <a:lnTo>
                    <a:pt x="5303" y="4412"/>
                  </a:lnTo>
                  <a:cubicBezTo>
                    <a:pt x="5398" y="4240"/>
                    <a:pt x="5465" y="4067"/>
                    <a:pt x="5523" y="3886"/>
                  </a:cubicBezTo>
                  <a:lnTo>
                    <a:pt x="6260" y="3742"/>
                  </a:lnTo>
                  <a:cubicBezTo>
                    <a:pt x="6394" y="3713"/>
                    <a:pt x="6489" y="3589"/>
                    <a:pt x="6499" y="3455"/>
                  </a:cubicBezTo>
                  <a:lnTo>
                    <a:pt x="6499" y="3053"/>
                  </a:lnTo>
                  <a:cubicBezTo>
                    <a:pt x="6489" y="2909"/>
                    <a:pt x="6394" y="2785"/>
                    <a:pt x="6250" y="2766"/>
                  </a:cubicBezTo>
                  <a:lnTo>
                    <a:pt x="5513" y="2613"/>
                  </a:lnTo>
                  <a:cubicBezTo>
                    <a:pt x="5465" y="2431"/>
                    <a:pt x="5389" y="2259"/>
                    <a:pt x="5303" y="2096"/>
                  </a:cubicBezTo>
                  <a:lnTo>
                    <a:pt x="5714" y="1474"/>
                  </a:lnTo>
                  <a:cubicBezTo>
                    <a:pt x="5791" y="1350"/>
                    <a:pt x="5772" y="1196"/>
                    <a:pt x="5676" y="1101"/>
                  </a:cubicBezTo>
                  <a:lnTo>
                    <a:pt x="5398" y="814"/>
                  </a:lnTo>
                  <a:cubicBezTo>
                    <a:pt x="5337" y="758"/>
                    <a:pt x="5259" y="728"/>
                    <a:pt x="5183" y="728"/>
                  </a:cubicBezTo>
                  <a:cubicBezTo>
                    <a:pt x="5128" y="728"/>
                    <a:pt x="5073" y="743"/>
                    <a:pt x="5025" y="775"/>
                  </a:cubicBezTo>
                  <a:lnTo>
                    <a:pt x="4393" y="1196"/>
                  </a:lnTo>
                  <a:cubicBezTo>
                    <a:pt x="4231" y="1101"/>
                    <a:pt x="4058" y="1034"/>
                    <a:pt x="3877" y="976"/>
                  </a:cubicBezTo>
                  <a:lnTo>
                    <a:pt x="3733" y="239"/>
                  </a:lnTo>
                  <a:cubicBezTo>
                    <a:pt x="3704" y="105"/>
                    <a:pt x="3580" y="0"/>
                    <a:pt x="3446" y="0"/>
                  </a:cubicBezTo>
                  <a:close/>
                </a:path>
              </a:pathLst>
            </a:custGeom>
            <a:solidFill>
              <a:srgbClr val="2017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9"/>
            <p:cNvSpPr/>
            <p:nvPr/>
          </p:nvSpPr>
          <p:spPr>
            <a:xfrm>
              <a:off x="3316340" y="4025672"/>
              <a:ext cx="99788" cy="85371"/>
            </a:xfrm>
            <a:custGeom>
              <a:rect b="b" l="l" r="r" t="t"/>
              <a:pathLst>
                <a:path extrusionOk="0" h="3251" w="3800">
                  <a:moveTo>
                    <a:pt x="2173" y="0"/>
                  </a:moveTo>
                  <a:cubicBezTo>
                    <a:pt x="728" y="0"/>
                    <a:pt x="0" y="1751"/>
                    <a:pt x="1025" y="2775"/>
                  </a:cubicBezTo>
                  <a:cubicBezTo>
                    <a:pt x="1355" y="3103"/>
                    <a:pt x="1762" y="3250"/>
                    <a:pt x="2161" y="3250"/>
                  </a:cubicBezTo>
                  <a:cubicBezTo>
                    <a:pt x="2997" y="3250"/>
                    <a:pt x="3800" y="2605"/>
                    <a:pt x="3800" y="1627"/>
                  </a:cubicBezTo>
                  <a:cubicBezTo>
                    <a:pt x="3800" y="727"/>
                    <a:pt x="3073" y="0"/>
                    <a:pt x="2173" y="0"/>
                  </a:cubicBezTo>
                  <a:close/>
                </a:path>
              </a:pathLst>
            </a:custGeom>
            <a:solidFill>
              <a:srgbClr val="C6CF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9"/>
            <p:cNvSpPr/>
            <p:nvPr/>
          </p:nvSpPr>
          <p:spPr>
            <a:xfrm>
              <a:off x="3339213" y="4042741"/>
              <a:ext cx="59847" cy="51260"/>
            </a:xfrm>
            <a:custGeom>
              <a:rect b="b" l="l" r="r" t="t"/>
              <a:pathLst>
                <a:path extrusionOk="0" h="1952" w="2279">
                  <a:moveTo>
                    <a:pt x="1302" y="1"/>
                  </a:moveTo>
                  <a:cubicBezTo>
                    <a:pt x="431" y="1"/>
                    <a:pt x="0" y="1044"/>
                    <a:pt x="613" y="1666"/>
                  </a:cubicBezTo>
                  <a:cubicBezTo>
                    <a:pt x="810" y="1863"/>
                    <a:pt x="1053" y="1951"/>
                    <a:pt x="1292" y="1951"/>
                  </a:cubicBezTo>
                  <a:cubicBezTo>
                    <a:pt x="1794" y="1951"/>
                    <a:pt x="2278" y="1561"/>
                    <a:pt x="2278" y="977"/>
                  </a:cubicBezTo>
                  <a:cubicBezTo>
                    <a:pt x="2278" y="431"/>
                    <a:pt x="1838" y="1"/>
                    <a:pt x="13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69"/>
          <p:cNvSpPr txBox="1"/>
          <p:nvPr>
            <p:ph idx="4294967295" type="title"/>
          </p:nvPr>
        </p:nvSpPr>
        <p:spPr>
          <a:xfrm>
            <a:off x="5363675" y="2099338"/>
            <a:ext cx="31413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Benefits for long-term</a:t>
            </a:r>
            <a:endParaRPr sz="1400"/>
          </a:p>
        </p:txBody>
      </p:sp>
      <p:sp>
        <p:nvSpPr>
          <p:cNvPr id="2180" name="Google Shape;2180;p69"/>
          <p:cNvSpPr txBox="1"/>
          <p:nvPr>
            <p:ph idx="4294967295" type="subTitle"/>
          </p:nvPr>
        </p:nvSpPr>
        <p:spPr>
          <a:xfrm>
            <a:off x="5363675" y="2347050"/>
            <a:ext cx="3141300" cy="6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Create multi class classifier model to detect more skin cancer types</a:t>
            </a:r>
            <a:endParaRPr sz="1200"/>
          </a:p>
        </p:txBody>
      </p:sp>
      <p:sp>
        <p:nvSpPr>
          <p:cNvPr id="2181" name="Google Shape;2181;p69"/>
          <p:cNvSpPr txBox="1"/>
          <p:nvPr>
            <p:ph idx="4294967295" type="title"/>
          </p:nvPr>
        </p:nvSpPr>
        <p:spPr>
          <a:xfrm>
            <a:off x="5371125" y="2962850"/>
            <a:ext cx="3141300" cy="4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Indirect effect</a:t>
            </a:r>
            <a:endParaRPr sz="1400"/>
          </a:p>
        </p:txBody>
      </p:sp>
      <p:sp>
        <p:nvSpPr>
          <p:cNvPr id="2182" name="Google Shape;2182;p69"/>
          <p:cNvSpPr txBox="1"/>
          <p:nvPr>
            <p:ph idx="4294967295" type="subTitle"/>
          </p:nvPr>
        </p:nvSpPr>
        <p:spPr>
          <a:xfrm>
            <a:off x="5359500" y="3233900"/>
            <a:ext cx="3141300" cy="69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The public become more knowledgeable about skin cancer</a:t>
            </a:r>
            <a:endParaRPr sz="1200"/>
          </a:p>
        </p:txBody>
      </p:sp>
      <p:grpSp>
        <p:nvGrpSpPr>
          <p:cNvPr id="2183" name="Google Shape;2183;p69"/>
          <p:cNvGrpSpPr/>
          <p:nvPr/>
        </p:nvGrpSpPr>
        <p:grpSpPr>
          <a:xfrm>
            <a:off x="8581605" y="2333099"/>
            <a:ext cx="297788" cy="302072"/>
            <a:chOff x="3545301" y="2423523"/>
            <a:chExt cx="358134" cy="356637"/>
          </a:xfrm>
        </p:grpSpPr>
        <p:sp>
          <p:nvSpPr>
            <p:cNvPr id="2184" name="Google Shape;2184;p69"/>
            <p:cNvSpPr/>
            <p:nvPr/>
          </p:nvSpPr>
          <p:spPr>
            <a:xfrm>
              <a:off x="3545301" y="2633630"/>
              <a:ext cx="64600" cy="146531"/>
            </a:xfrm>
            <a:custGeom>
              <a:rect b="b" l="l" r="r" t="t"/>
              <a:pathLst>
                <a:path extrusionOk="0" h="5580" w="246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3545301" y="2633630"/>
              <a:ext cx="30934" cy="146531"/>
            </a:xfrm>
            <a:custGeom>
              <a:rect b="b" l="l" r="r" t="t"/>
              <a:pathLst>
                <a:path extrusionOk="0" h="5580" w="1178">
                  <a:moveTo>
                    <a:pt x="354" y="0"/>
                  </a:moveTo>
                  <a:cubicBezTo>
                    <a:pt x="153" y="0"/>
                    <a:pt x="0" y="154"/>
                    <a:pt x="0" y="345"/>
                  </a:cubicBezTo>
                  <a:lnTo>
                    <a:pt x="0" y="5580"/>
                  </a:lnTo>
                  <a:lnTo>
                    <a:pt x="833" y="5580"/>
                  </a:lnTo>
                  <a:lnTo>
                    <a:pt x="833" y="345"/>
                  </a:lnTo>
                  <a:cubicBezTo>
                    <a:pt x="833" y="154"/>
                    <a:pt x="986" y="0"/>
                    <a:pt x="1177"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3643041" y="2597181"/>
              <a:ext cx="64888" cy="182980"/>
            </a:xfrm>
            <a:custGeom>
              <a:rect b="b" l="l" r="r" t="t"/>
              <a:pathLst>
                <a:path extrusionOk="0" h="6968" w="2471">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3643041" y="2597181"/>
              <a:ext cx="30961" cy="182980"/>
            </a:xfrm>
            <a:custGeom>
              <a:rect b="b" l="l" r="r" t="t"/>
              <a:pathLst>
                <a:path extrusionOk="0" h="6968" w="1179">
                  <a:moveTo>
                    <a:pt x="355" y="1"/>
                  </a:moveTo>
                  <a:cubicBezTo>
                    <a:pt x="154" y="10"/>
                    <a:pt x="1" y="163"/>
                    <a:pt x="1" y="355"/>
                  </a:cubicBezTo>
                  <a:lnTo>
                    <a:pt x="1" y="6968"/>
                  </a:lnTo>
                  <a:lnTo>
                    <a:pt x="824" y="6968"/>
                  </a:lnTo>
                  <a:lnTo>
                    <a:pt x="824" y="355"/>
                  </a:lnTo>
                  <a:cubicBezTo>
                    <a:pt x="824" y="163"/>
                    <a:pt x="977" y="10"/>
                    <a:pt x="1178"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3740807" y="2560994"/>
              <a:ext cx="65125" cy="219166"/>
            </a:xfrm>
            <a:custGeom>
              <a:rect b="b" l="l" r="r" t="t"/>
              <a:pathLst>
                <a:path extrusionOk="0" h="8346" w="248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3740807" y="2560994"/>
              <a:ext cx="30934" cy="219166"/>
            </a:xfrm>
            <a:custGeom>
              <a:rect b="b" l="l" r="r" t="t"/>
              <a:pathLst>
                <a:path extrusionOk="0" h="8346" w="1178">
                  <a:moveTo>
                    <a:pt x="355" y="1"/>
                  </a:moveTo>
                  <a:cubicBezTo>
                    <a:pt x="163" y="1"/>
                    <a:pt x="10" y="163"/>
                    <a:pt x="1" y="355"/>
                  </a:cubicBezTo>
                  <a:lnTo>
                    <a:pt x="1" y="8346"/>
                  </a:lnTo>
                  <a:lnTo>
                    <a:pt x="824" y="8346"/>
                  </a:lnTo>
                  <a:lnTo>
                    <a:pt x="824" y="355"/>
                  </a:lnTo>
                  <a:cubicBezTo>
                    <a:pt x="833" y="163"/>
                    <a:pt x="986" y="1"/>
                    <a:pt x="1178"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3838573" y="2524808"/>
              <a:ext cx="64862" cy="255352"/>
            </a:xfrm>
            <a:custGeom>
              <a:rect b="b" l="l" r="r" t="t"/>
              <a:pathLst>
                <a:path extrusionOk="0" h="9724" w="247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3838835" y="2524808"/>
              <a:ext cx="30934" cy="255352"/>
            </a:xfrm>
            <a:custGeom>
              <a:rect b="b" l="l" r="r" t="t"/>
              <a:pathLst>
                <a:path extrusionOk="0" h="9724" w="1178">
                  <a:moveTo>
                    <a:pt x="354" y="0"/>
                  </a:moveTo>
                  <a:cubicBezTo>
                    <a:pt x="153" y="0"/>
                    <a:pt x="0" y="163"/>
                    <a:pt x="0" y="355"/>
                  </a:cubicBezTo>
                  <a:lnTo>
                    <a:pt x="0" y="9724"/>
                  </a:lnTo>
                  <a:lnTo>
                    <a:pt x="823" y="9724"/>
                  </a:lnTo>
                  <a:lnTo>
                    <a:pt x="823" y="355"/>
                  </a:lnTo>
                  <a:cubicBezTo>
                    <a:pt x="823" y="154"/>
                    <a:pt x="976" y="0"/>
                    <a:pt x="1177" y="0"/>
                  </a:cubicBezTo>
                  <a:close/>
                </a:path>
              </a:pathLst>
            </a:cu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p:nvPr/>
          </p:nvSpPr>
          <p:spPr>
            <a:xfrm>
              <a:off x="3560873" y="2423523"/>
              <a:ext cx="332767" cy="134241"/>
            </a:xfrm>
            <a:custGeom>
              <a:rect b="b" l="l" r="r" t="t"/>
              <a:pathLst>
                <a:path extrusionOk="0" h="5112" w="12672">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69"/>
          <p:cNvGrpSpPr/>
          <p:nvPr/>
        </p:nvGrpSpPr>
        <p:grpSpPr>
          <a:xfrm>
            <a:off x="8581583" y="1365118"/>
            <a:ext cx="297817" cy="297566"/>
            <a:chOff x="1749879" y="1970906"/>
            <a:chExt cx="364436" cy="364174"/>
          </a:xfrm>
        </p:grpSpPr>
        <p:sp>
          <p:nvSpPr>
            <p:cNvPr id="2194" name="Google Shape;2194;p69"/>
            <p:cNvSpPr/>
            <p:nvPr/>
          </p:nvSpPr>
          <p:spPr>
            <a:xfrm>
              <a:off x="1750141" y="1970906"/>
              <a:ext cx="276124" cy="181982"/>
            </a:xfrm>
            <a:custGeom>
              <a:rect b="b" l="l" r="r" t="t"/>
              <a:pathLst>
                <a:path extrusionOk="0" h="6930" w="10515">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p:nvPr/>
          </p:nvSpPr>
          <p:spPr>
            <a:xfrm>
              <a:off x="1932097" y="1970906"/>
              <a:ext cx="182218" cy="275966"/>
            </a:xfrm>
            <a:custGeom>
              <a:rect b="b" l="l" r="r" t="t"/>
              <a:pathLst>
                <a:path extrusionOk="0" h="10509" w="6939">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9"/>
            <p:cNvSpPr/>
            <p:nvPr/>
          </p:nvSpPr>
          <p:spPr>
            <a:xfrm>
              <a:off x="1838086" y="2152862"/>
              <a:ext cx="276229" cy="182218"/>
            </a:xfrm>
            <a:custGeom>
              <a:rect b="b" l="l" r="r" t="t"/>
              <a:pathLst>
                <a:path extrusionOk="0" h="6939" w="10519">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9"/>
            <p:cNvSpPr/>
            <p:nvPr/>
          </p:nvSpPr>
          <p:spPr>
            <a:xfrm>
              <a:off x="1749879" y="2058877"/>
              <a:ext cx="182244" cy="276203"/>
            </a:xfrm>
            <a:custGeom>
              <a:rect b="b" l="l" r="r" t="t"/>
              <a:pathLst>
                <a:path extrusionOk="0" h="10518" w="694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9"/>
            <p:cNvSpPr/>
            <p:nvPr/>
          </p:nvSpPr>
          <p:spPr>
            <a:xfrm>
              <a:off x="1750141" y="2152862"/>
              <a:ext cx="41228" cy="182218"/>
            </a:xfrm>
            <a:custGeom>
              <a:rect b="b" l="l" r="r" t="t"/>
              <a:pathLst>
                <a:path extrusionOk="0" h="6939" w="157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9"/>
            <p:cNvSpPr/>
            <p:nvPr/>
          </p:nvSpPr>
          <p:spPr>
            <a:xfrm>
              <a:off x="1750141" y="1970906"/>
              <a:ext cx="41228" cy="181982"/>
            </a:xfrm>
            <a:custGeom>
              <a:rect b="b" l="l" r="r" t="t"/>
              <a:pathLst>
                <a:path extrusionOk="0" h="6930" w="157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9"/>
            <p:cNvSpPr/>
            <p:nvPr/>
          </p:nvSpPr>
          <p:spPr>
            <a:xfrm>
              <a:off x="1999953" y="2029518"/>
              <a:ext cx="41990" cy="64678"/>
            </a:xfrm>
            <a:custGeom>
              <a:rect b="b" l="l" r="r" t="t"/>
              <a:pathLst>
                <a:path extrusionOk="0" h="2463" w="1599">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9"/>
            <p:cNvSpPr/>
            <p:nvPr/>
          </p:nvSpPr>
          <p:spPr>
            <a:xfrm>
              <a:off x="1932097" y="1970906"/>
              <a:ext cx="23634" cy="76443"/>
            </a:xfrm>
            <a:custGeom>
              <a:rect b="b" l="l" r="r" t="t"/>
              <a:pathLst>
                <a:path extrusionOk="0" h="2911" w="90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9"/>
            <p:cNvSpPr/>
            <p:nvPr/>
          </p:nvSpPr>
          <p:spPr>
            <a:xfrm>
              <a:off x="1932097" y="2076708"/>
              <a:ext cx="23634" cy="76180"/>
            </a:xfrm>
            <a:custGeom>
              <a:rect b="b" l="l" r="r" t="t"/>
              <a:pathLst>
                <a:path extrusionOk="0" h="2901" w="90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9"/>
            <p:cNvSpPr/>
            <p:nvPr/>
          </p:nvSpPr>
          <p:spPr>
            <a:xfrm>
              <a:off x="1981860" y="2152862"/>
              <a:ext cx="47268" cy="94011"/>
            </a:xfrm>
            <a:custGeom>
              <a:rect b="b" l="l" r="r" t="t"/>
              <a:pathLst>
                <a:path extrusionOk="0" h="3580" w="180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9"/>
            <p:cNvSpPr/>
            <p:nvPr/>
          </p:nvSpPr>
          <p:spPr>
            <a:xfrm>
              <a:off x="1920542" y="2152862"/>
              <a:ext cx="23398" cy="76417"/>
            </a:xfrm>
            <a:custGeom>
              <a:rect b="b" l="l" r="r" t="t"/>
              <a:pathLst>
                <a:path extrusionOk="0" h="2910" w="891">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9"/>
            <p:cNvSpPr/>
            <p:nvPr/>
          </p:nvSpPr>
          <p:spPr>
            <a:xfrm>
              <a:off x="1834068" y="2211605"/>
              <a:ext cx="42252" cy="64888"/>
            </a:xfrm>
            <a:custGeom>
              <a:rect b="b" l="l" r="r" t="t"/>
              <a:pathLst>
                <a:path extrusionOk="0" h="2471" w="1609">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9"/>
            <p:cNvSpPr/>
            <p:nvPr/>
          </p:nvSpPr>
          <p:spPr>
            <a:xfrm>
              <a:off x="1920542" y="2258663"/>
              <a:ext cx="29175" cy="76417"/>
            </a:xfrm>
            <a:custGeom>
              <a:rect b="b" l="l" r="r" t="t"/>
              <a:pathLst>
                <a:path extrusionOk="0" h="2910" w="1111">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69"/>
          <p:cNvGrpSpPr/>
          <p:nvPr/>
        </p:nvGrpSpPr>
        <p:grpSpPr>
          <a:xfrm>
            <a:off x="334056" y="4402319"/>
            <a:ext cx="297765" cy="297540"/>
            <a:chOff x="7551822" y="3804774"/>
            <a:chExt cx="293335" cy="361927"/>
          </a:xfrm>
        </p:grpSpPr>
        <p:sp>
          <p:nvSpPr>
            <p:cNvPr id="2208" name="Google Shape;2208;p69"/>
            <p:cNvSpPr/>
            <p:nvPr/>
          </p:nvSpPr>
          <p:spPr>
            <a:xfrm>
              <a:off x="7647242" y="3804774"/>
              <a:ext cx="121070" cy="30916"/>
            </a:xfrm>
            <a:custGeom>
              <a:rect b="b" l="l" r="r" t="t"/>
              <a:pathLst>
                <a:path extrusionOk="0" h="1180" w="4621">
                  <a:moveTo>
                    <a:pt x="320" y="0"/>
                  </a:moveTo>
                  <a:cubicBezTo>
                    <a:pt x="145" y="0"/>
                    <a:pt x="0" y="150"/>
                    <a:pt x="0" y="336"/>
                  </a:cubicBezTo>
                  <a:lnTo>
                    <a:pt x="0" y="844"/>
                  </a:lnTo>
                  <a:cubicBezTo>
                    <a:pt x="0" y="1026"/>
                    <a:pt x="154" y="1180"/>
                    <a:pt x="336" y="1180"/>
                  </a:cubicBezTo>
                  <a:lnTo>
                    <a:pt x="4285" y="1180"/>
                  </a:lnTo>
                  <a:cubicBezTo>
                    <a:pt x="4467" y="1180"/>
                    <a:pt x="4621" y="1026"/>
                    <a:pt x="4621" y="844"/>
                  </a:cubicBezTo>
                  <a:lnTo>
                    <a:pt x="4621" y="336"/>
                  </a:lnTo>
                  <a:cubicBezTo>
                    <a:pt x="4621" y="150"/>
                    <a:pt x="4476" y="0"/>
                    <a:pt x="4301" y="0"/>
                  </a:cubicBezTo>
                  <a:cubicBezTo>
                    <a:pt x="4296" y="0"/>
                    <a:pt x="4291" y="0"/>
                    <a:pt x="4285" y="1"/>
                  </a:cubicBezTo>
                  <a:lnTo>
                    <a:pt x="336" y="1"/>
                  </a:lnTo>
                  <a:cubicBezTo>
                    <a:pt x="331" y="0"/>
                    <a:pt x="325" y="0"/>
                    <a:pt x="32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9"/>
            <p:cNvSpPr/>
            <p:nvPr/>
          </p:nvSpPr>
          <p:spPr>
            <a:xfrm>
              <a:off x="7734148" y="3804774"/>
              <a:ext cx="34165" cy="31178"/>
            </a:xfrm>
            <a:custGeom>
              <a:rect b="b" l="l" r="r" t="t"/>
              <a:pathLst>
                <a:path extrusionOk="0" h="1190" w="1304">
                  <a:moveTo>
                    <a:pt x="0" y="1"/>
                  </a:moveTo>
                  <a:cubicBezTo>
                    <a:pt x="192" y="1"/>
                    <a:pt x="345" y="154"/>
                    <a:pt x="345" y="346"/>
                  </a:cubicBezTo>
                  <a:lnTo>
                    <a:pt x="345" y="844"/>
                  </a:lnTo>
                  <a:cubicBezTo>
                    <a:pt x="345" y="1026"/>
                    <a:pt x="192" y="1189"/>
                    <a:pt x="0" y="1189"/>
                  </a:cubicBezTo>
                  <a:lnTo>
                    <a:pt x="959" y="1189"/>
                  </a:lnTo>
                  <a:cubicBezTo>
                    <a:pt x="1150" y="1189"/>
                    <a:pt x="1304" y="1026"/>
                    <a:pt x="1304" y="844"/>
                  </a:cubicBezTo>
                  <a:lnTo>
                    <a:pt x="1304" y="346"/>
                  </a:lnTo>
                  <a:cubicBezTo>
                    <a:pt x="1304" y="154"/>
                    <a:pt x="1150" y="1"/>
                    <a:pt x="9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9"/>
            <p:cNvSpPr/>
            <p:nvPr/>
          </p:nvSpPr>
          <p:spPr>
            <a:xfrm>
              <a:off x="7551822" y="3835664"/>
              <a:ext cx="285056" cy="331037"/>
            </a:xfrm>
            <a:custGeom>
              <a:rect b="b" l="l" r="r" t="t"/>
              <a:pathLst>
                <a:path extrusionOk="0" h="12635" w="10880">
                  <a:moveTo>
                    <a:pt x="4486" y="1"/>
                  </a:moveTo>
                  <a:lnTo>
                    <a:pt x="4486" y="3681"/>
                  </a:lnTo>
                  <a:cubicBezTo>
                    <a:pt x="4486" y="3902"/>
                    <a:pt x="4352" y="4103"/>
                    <a:pt x="4141" y="4180"/>
                  </a:cubicBezTo>
                  <a:cubicBezTo>
                    <a:pt x="882" y="5474"/>
                    <a:pt x="0" y="9672"/>
                    <a:pt x="2454" y="12174"/>
                  </a:cubicBezTo>
                  <a:cubicBezTo>
                    <a:pt x="2741" y="12462"/>
                    <a:pt x="3134" y="12634"/>
                    <a:pt x="3547" y="12634"/>
                  </a:cubicBezTo>
                  <a:lnTo>
                    <a:pt x="8349" y="12634"/>
                  </a:lnTo>
                  <a:cubicBezTo>
                    <a:pt x="8771" y="12634"/>
                    <a:pt x="9164" y="12462"/>
                    <a:pt x="9451" y="12164"/>
                  </a:cubicBezTo>
                  <a:cubicBezTo>
                    <a:pt x="10381" y="11225"/>
                    <a:pt x="10879" y="9950"/>
                    <a:pt x="10851" y="8627"/>
                  </a:cubicBezTo>
                  <a:cubicBezTo>
                    <a:pt x="10803" y="6662"/>
                    <a:pt x="9585" y="4908"/>
                    <a:pt x="7755" y="4189"/>
                  </a:cubicBezTo>
                  <a:cubicBezTo>
                    <a:pt x="7544" y="4103"/>
                    <a:pt x="7410" y="3902"/>
                    <a:pt x="7410" y="3681"/>
                  </a:cubicBezTo>
                  <a:lnTo>
                    <a:pt x="741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9"/>
            <p:cNvSpPr/>
            <p:nvPr/>
          </p:nvSpPr>
          <p:spPr>
            <a:xfrm>
              <a:off x="7669329" y="3835664"/>
              <a:ext cx="174833" cy="329020"/>
            </a:xfrm>
            <a:custGeom>
              <a:rect b="b" l="l" r="r" t="t"/>
              <a:pathLst>
                <a:path extrusionOk="0" h="12558" w="6673">
                  <a:moveTo>
                    <a:pt x="1" y="1"/>
                  </a:moveTo>
                  <a:lnTo>
                    <a:pt x="1" y="489"/>
                  </a:lnTo>
                  <a:lnTo>
                    <a:pt x="1506" y="489"/>
                  </a:lnTo>
                  <a:cubicBezTo>
                    <a:pt x="1889" y="489"/>
                    <a:pt x="2196" y="796"/>
                    <a:pt x="2196" y="1180"/>
                  </a:cubicBezTo>
                  <a:lnTo>
                    <a:pt x="2196" y="4180"/>
                  </a:lnTo>
                  <a:cubicBezTo>
                    <a:pt x="2196" y="4400"/>
                    <a:pt x="2340" y="4602"/>
                    <a:pt x="2541" y="4678"/>
                  </a:cubicBezTo>
                  <a:cubicBezTo>
                    <a:pt x="5743" y="5944"/>
                    <a:pt x="6672" y="10027"/>
                    <a:pt x="4343" y="12557"/>
                  </a:cubicBezTo>
                  <a:cubicBezTo>
                    <a:pt x="4573" y="12481"/>
                    <a:pt x="4794" y="12347"/>
                    <a:pt x="4966" y="12164"/>
                  </a:cubicBezTo>
                  <a:cubicBezTo>
                    <a:pt x="5896" y="11225"/>
                    <a:pt x="6394" y="9950"/>
                    <a:pt x="6366" y="8627"/>
                  </a:cubicBezTo>
                  <a:cubicBezTo>
                    <a:pt x="6318" y="6662"/>
                    <a:pt x="5100" y="4908"/>
                    <a:pt x="3270" y="4189"/>
                  </a:cubicBezTo>
                  <a:cubicBezTo>
                    <a:pt x="3059" y="4103"/>
                    <a:pt x="2925" y="3902"/>
                    <a:pt x="2925" y="3681"/>
                  </a:cubicBezTo>
                  <a:lnTo>
                    <a:pt x="29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9"/>
            <p:cNvSpPr/>
            <p:nvPr/>
          </p:nvSpPr>
          <p:spPr>
            <a:xfrm>
              <a:off x="7571655" y="4014007"/>
              <a:ext cx="273502" cy="152694"/>
            </a:xfrm>
            <a:custGeom>
              <a:rect b="b" l="l" r="r" t="t"/>
              <a:pathLst>
                <a:path extrusionOk="0" h="5828" w="10439">
                  <a:moveTo>
                    <a:pt x="2888" y="0"/>
                  </a:moveTo>
                  <a:cubicBezTo>
                    <a:pt x="1488" y="0"/>
                    <a:pt x="470" y="622"/>
                    <a:pt x="470" y="622"/>
                  </a:cubicBezTo>
                  <a:cubicBezTo>
                    <a:pt x="0" y="2309"/>
                    <a:pt x="470" y="4111"/>
                    <a:pt x="1697" y="5367"/>
                  </a:cubicBezTo>
                  <a:cubicBezTo>
                    <a:pt x="1984" y="5655"/>
                    <a:pt x="2377" y="5827"/>
                    <a:pt x="2790" y="5827"/>
                  </a:cubicBezTo>
                  <a:lnTo>
                    <a:pt x="7592" y="5827"/>
                  </a:lnTo>
                  <a:cubicBezTo>
                    <a:pt x="8014" y="5827"/>
                    <a:pt x="8407" y="5655"/>
                    <a:pt x="8694" y="5357"/>
                  </a:cubicBezTo>
                  <a:cubicBezTo>
                    <a:pt x="9998" y="4025"/>
                    <a:pt x="10439" y="2070"/>
                    <a:pt x="9816" y="316"/>
                  </a:cubicBezTo>
                  <a:lnTo>
                    <a:pt x="9816" y="316"/>
                  </a:lnTo>
                  <a:cubicBezTo>
                    <a:pt x="9816" y="316"/>
                    <a:pt x="8716" y="1174"/>
                    <a:pt x="7209" y="1174"/>
                  </a:cubicBezTo>
                  <a:cubicBezTo>
                    <a:pt x="6591" y="1174"/>
                    <a:pt x="5904" y="1029"/>
                    <a:pt x="5196" y="622"/>
                  </a:cubicBezTo>
                  <a:cubicBezTo>
                    <a:pt x="4384" y="156"/>
                    <a:pt x="3588" y="0"/>
                    <a:pt x="2888" y="0"/>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9"/>
            <p:cNvSpPr/>
            <p:nvPr/>
          </p:nvSpPr>
          <p:spPr>
            <a:xfrm>
              <a:off x="7785369" y="4022260"/>
              <a:ext cx="52269" cy="142423"/>
            </a:xfrm>
            <a:custGeom>
              <a:rect b="b" l="l" r="r" t="t"/>
              <a:pathLst>
                <a:path extrusionOk="0" h="5436" w="1995">
                  <a:moveTo>
                    <a:pt x="1745" y="1"/>
                  </a:moveTo>
                  <a:cubicBezTo>
                    <a:pt x="1515" y="173"/>
                    <a:pt x="1266" y="317"/>
                    <a:pt x="997" y="432"/>
                  </a:cubicBezTo>
                  <a:cubicBezTo>
                    <a:pt x="1630" y="2157"/>
                    <a:pt x="1247" y="4093"/>
                    <a:pt x="0" y="5435"/>
                  </a:cubicBezTo>
                  <a:cubicBezTo>
                    <a:pt x="29" y="5426"/>
                    <a:pt x="58" y="5416"/>
                    <a:pt x="87" y="5407"/>
                  </a:cubicBezTo>
                  <a:cubicBezTo>
                    <a:pt x="173" y="5378"/>
                    <a:pt x="250" y="5330"/>
                    <a:pt x="326" y="5292"/>
                  </a:cubicBezTo>
                  <a:cubicBezTo>
                    <a:pt x="326" y="5292"/>
                    <a:pt x="374" y="5263"/>
                    <a:pt x="393" y="5244"/>
                  </a:cubicBezTo>
                  <a:lnTo>
                    <a:pt x="413" y="5234"/>
                  </a:lnTo>
                  <a:cubicBezTo>
                    <a:pt x="432" y="5225"/>
                    <a:pt x="441" y="5205"/>
                    <a:pt x="461" y="5196"/>
                  </a:cubicBezTo>
                  <a:lnTo>
                    <a:pt x="480" y="5177"/>
                  </a:lnTo>
                  <a:cubicBezTo>
                    <a:pt x="499" y="5167"/>
                    <a:pt x="508" y="5148"/>
                    <a:pt x="528" y="5138"/>
                  </a:cubicBezTo>
                  <a:cubicBezTo>
                    <a:pt x="537" y="5129"/>
                    <a:pt x="537" y="5129"/>
                    <a:pt x="547" y="5119"/>
                  </a:cubicBezTo>
                  <a:lnTo>
                    <a:pt x="614" y="5062"/>
                  </a:lnTo>
                  <a:cubicBezTo>
                    <a:pt x="1515" y="4103"/>
                    <a:pt x="1994" y="2819"/>
                    <a:pt x="1937" y="1505"/>
                  </a:cubicBezTo>
                  <a:lnTo>
                    <a:pt x="1937" y="1410"/>
                  </a:lnTo>
                  <a:lnTo>
                    <a:pt x="1937" y="1381"/>
                  </a:lnTo>
                  <a:cubicBezTo>
                    <a:pt x="1937" y="1352"/>
                    <a:pt x="1937" y="1333"/>
                    <a:pt x="1937" y="1314"/>
                  </a:cubicBezTo>
                  <a:lnTo>
                    <a:pt x="1937" y="1275"/>
                  </a:lnTo>
                  <a:lnTo>
                    <a:pt x="1937" y="1218"/>
                  </a:lnTo>
                  <a:cubicBezTo>
                    <a:pt x="1937" y="1199"/>
                    <a:pt x="1937" y="1189"/>
                    <a:pt x="1937" y="1180"/>
                  </a:cubicBezTo>
                  <a:lnTo>
                    <a:pt x="1937" y="1122"/>
                  </a:lnTo>
                  <a:cubicBezTo>
                    <a:pt x="1937" y="1103"/>
                    <a:pt x="1937" y="1093"/>
                    <a:pt x="1937" y="1084"/>
                  </a:cubicBezTo>
                  <a:lnTo>
                    <a:pt x="1937" y="1026"/>
                  </a:lnTo>
                  <a:cubicBezTo>
                    <a:pt x="1937" y="1017"/>
                    <a:pt x="1937" y="1007"/>
                    <a:pt x="1937" y="997"/>
                  </a:cubicBezTo>
                  <a:cubicBezTo>
                    <a:pt x="1937" y="969"/>
                    <a:pt x="1937" y="949"/>
                    <a:pt x="1927" y="930"/>
                  </a:cubicBezTo>
                  <a:cubicBezTo>
                    <a:pt x="1918" y="911"/>
                    <a:pt x="1927" y="911"/>
                    <a:pt x="1927" y="902"/>
                  </a:cubicBezTo>
                  <a:lnTo>
                    <a:pt x="1918" y="834"/>
                  </a:lnTo>
                  <a:lnTo>
                    <a:pt x="1918" y="806"/>
                  </a:lnTo>
                  <a:cubicBezTo>
                    <a:pt x="1918" y="787"/>
                    <a:pt x="1918" y="758"/>
                    <a:pt x="1908" y="739"/>
                  </a:cubicBezTo>
                  <a:lnTo>
                    <a:pt x="1908" y="710"/>
                  </a:lnTo>
                  <a:cubicBezTo>
                    <a:pt x="1908" y="700"/>
                    <a:pt x="1898" y="671"/>
                    <a:pt x="1898" y="643"/>
                  </a:cubicBezTo>
                  <a:cubicBezTo>
                    <a:pt x="1898" y="624"/>
                    <a:pt x="1898" y="624"/>
                    <a:pt x="1898" y="624"/>
                  </a:cubicBezTo>
                  <a:cubicBezTo>
                    <a:pt x="1898" y="614"/>
                    <a:pt x="1889" y="576"/>
                    <a:pt x="1879" y="556"/>
                  </a:cubicBezTo>
                  <a:cubicBezTo>
                    <a:pt x="1879" y="528"/>
                    <a:pt x="1879" y="537"/>
                    <a:pt x="1879" y="528"/>
                  </a:cubicBezTo>
                  <a:lnTo>
                    <a:pt x="1870" y="461"/>
                  </a:lnTo>
                  <a:lnTo>
                    <a:pt x="1870" y="441"/>
                  </a:lnTo>
                  <a:cubicBezTo>
                    <a:pt x="1860" y="422"/>
                    <a:pt x="1850" y="394"/>
                    <a:pt x="1850" y="365"/>
                  </a:cubicBezTo>
                  <a:cubicBezTo>
                    <a:pt x="1841" y="365"/>
                    <a:pt x="1841" y="355"/>
                    <a:pt x="1850" y="355"/>
                  </a:cubicBezTo>
                  <a:cubicBezTo>
                    <a:pt x="1850" y="326"/>
                    <a:pt x="1831" y="298"/>
                    <a:pt x="1822" y="278"/>
                  </a:cubicBezTo>
                  <a:cubicBezTo>
                    <a:pt x="1822" y="269"/>
                    <a:pt x="1822" y="269"/>
                    <a:pt x="1822" y="259"/>
                  </a:cubicBezTo>
                  <a:cubicBezTo>
                    <a:pt x="1822" y="240"/>
                    <a:pt x="1812" y="211"/>
                    <a:pt x="1802" y="183"/>
                  </a:cubicBezTo>
                  <a:cubicBezTo>
                    <a:pt x="1802" y="183"/>
                    <a:pt x="1802" y="173"/>
                    <a:pt x="1802" y="173"/>
                  </a:cubicBezTo>
                  <a:lnTo>
                    <a:pt x="1774" y="87"/>
                  </a:lnTo>
                  <a:cubicBezTo>
                    <a:pt x="1764" y="58"/>
                    <a:pt x="1755" y="29"/>
                    <a:pt x="1745"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9"/>
            <p:cNvSpPr/>
            <p:nvPr/>
          </p:nvSpPr>
          <p:spPr>
            <a:xfrm>
              <a:off x="7785107" y="4061927"/>
              <a:ext cx="19362" cy="16558"/>
            </a:xfrm>
            <a:custGeom>
              <a:rect b="b" l="l" r="r" t="t"/>
              <a:pathLst>
                <a:path extrusionOk="0" h="632" w="739">
                  <a:moveTo>
                    <a:pt x="423" y="1"/>
                  </a:moveTo>
                  <a:cubicBezTo>
                    <a:pt x="145" y="1"/>
                    <a:pt x="1" y="336"/>
                    <a:pt x="202" y="538"/>
                  </a:cubicBezTo>
                  <a:cubicBezTo>
                    <a:pt x="267" y="603"/>
                    <a:pt x="347" y="632"/>
                    <a:pt x="424" y="632"/>
                  </a:cubicBezTo>
                  <a:cubicBezTo>
                    <a:pt x="585" y="632"/>
                    <a:pt x="739" y="505"/>
                    <a:pt x="739" y="317"/>
                  </a:cubicBezTo>
                  <a:cubicBezTo>
                    <a:pt x="739" y="135"/>
                    <a:pt x="595" y="1"/>
                    <a:pt x="423"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9"/>
            <p:cNvSpPr/>
            <p:nvPr/>
          </p:nvSpPr>
          <p:spPr>
            <a:xfrm>
              <a:off x="7744680" y="4122711"/>
              <a:ext cx="17109" cy="14436"/>
            </a:xfrm>
            <a:custGeom>
              <a:rect b="b" l="l" r="r" t="t"/>
              <a:pathLst>
                <a:path extrusionOk="0" h="551" w="653">
                  <a:moveTo>
                    <a:pt x="374" y="1"/>
                  </a:moveTo>
                  <a:cubicBezTo>
                    <a:pt x="125" y="1"/>
                    <a:pt x="1" y="298"/>
                    <a:pt x="183" y="470"/>
                  </a:cubicBezTo>
                  <a:cubicBezTo>
                    <a:pt x="238" y="526"/>
                    <a:pt x="307" y="551"/>
                    <a:pt x="374" y="551"/>
                  </a:cubicBezTo>
                  <a:cubicBezTo>
                    <a:pt x="516" y="551"/>
                    <a:pt x="652" y="441"/>
                    <a:pt x="652" y="279"/>
                  </a:cubicBezTo>
                  <a:cubicBezTo>
                    <a:pt x="652" y="125"/>
                    <a:pt x="528" y="1"/>
                    <a:pt x="374"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9"/>
            <p:cNvSpPr/>
            <p:nvPr/>
          </p:nvSpPr>
          <p:spPr>
            <a:xfrm>
              <a:off x="7627645" y="4051892"/>
              <a:ext cx="17109" cy="14436"/>
            </a:xfrm>
            <a:custGeom>
              <a:rect b="b" l="l" r="r" t="t"/>
              <a:pathLst>
                <a:path extrusionOk="0" h="551" w="653">
                  <a:moveTo>
                    <a:pt x="375" y="1"/>
                  </a:moveTo>
                  <a:cubicBezTo>
                    <a:pt x="125" y="1"/>
                    <a:pt x="1" y="298"/>
                    <a:pt x="173" y="470"/>
                  </a:cubicBezTo>
                  <a:cubicBezTo>
                    <a:pt x="232" y="526"/>
                    <a:pt x="303" y="551"/>
                    <a:pt x="371" y="551"/>
                  </a:cubicBezTo>
                  <a:cubicBezTo>
                    <a:pt x="516" y="551"/>
                    <a:pt x="653" y="441"/>
                    <a:pt x="653" y="279"/>
                  </a:cubicBezTo>
                  <a:cubicBezTo>
                    <a:pt x="653" y="125"/>
                    <a:pt x="528" y="1"/>
                    <a:pt x="375"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9"/>
            <p:cNvSpPr/>
            <p:nvPr/>
          </p:nvSpPr>
          <p:spPr>
            <a:xfrm>
              <a:off x="7651513" y="4122711"/>
              <a:ext cx="16847" cy="14436"/>
            </a:xfrm>
            <a:custGeom>
              <a:rect b="b" l="l" r="r" t="t"/>
              <a:pathLst>
                <a:path extrusionOk="0" h="551" w="643">
                  <a:moveTo>
                    <a:pt x="365" y="1"/>
                  </a:moveTo>
                  <a:cubicBezTo>
                    <a:pt x="115" y="1"/>
                    <a:pt x="0" y="298"/>
                    <a:pt x="173" y="470"/>
                  </a:cubicBezTo>
                  <a:cubicBezTo>
                    <a:pt x="229" y="526"/>
                    <a:pt x="297" y="551"/>
                    <a:pt x="364" y="551"/>
                  </a:cubicBezTo>
                  <a:cubicBezTo>
                    <a:pt x="506" y="551"/>
                    <a:pt x="643" y="441"/>
                    <a:pt x="643" y="279"/>
                  </a:cubicBezTo>
                  <a:cubicBezTo>
                    <a:pt x="643" y="125"/>
                    <a:pt x="518" y="1"/>
                    <a:pt x="365"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9"/>
            <p:cNvSpPr/>
            <p:nvPr/>
          </p:nvSpPr>
          <p:spPr>
            <a:xfrm>
              <a:off x="7693459" y="4066957"/>
              <a:ext cx="20095" cy="17423"/>
            </a:xfrm>
            <a:custGeom>
              <a:rect b="b" l="l" r="r" t="t"/>
              <a:pathLst>
                <a:path extrusionOk="0" h="665" w="767">
                  <a:moveTo>
                    <a:pt x="441" y="1"/>
                  </a:moveTo>
                  <a:cubicBezTo>
                    <a:pt x="144" y="1"/>
                    <a:pt x="0" y="355"/>
                    <a:pt x="201" y="566"/>
                  </a:cubicBezTo>
                  <a:cubicBezTo>
                    <a:pt x="269" y="634"/>
                    <a:pt x="352" y="664"/>
                    <a:pt x="433" y="664"/>
                  </a:cubicBezTo>
                  <a:cubicBezTo>
                    <a:pt x="604" y="664"/>
                    <a:pt x="767" y="531"/>
                    <a:pt x="767" y="336"/>
                  </a:cubicBezTo>
                  <a:cubicBezTo>
                    <a:pt x="767" y="154"/>
                    <a:pt x="623" y="1"/>
                    <a:pt x="441"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69"/>
          <p:cNvGrpSpPr/>
          <p:nvPr/>
        </p:nvGrpSpPr>
        <p:grpSpPr>
          <a:xfrm>
            <a:off x="334056" y="2085333"/>
            <a:ext cx="297773" cy="302079"/>
            <a:chOff x="2659157" y="2017412"/>
            <a:chExt cx="319190" cy="271240"/>
          </a:xfrm>
        </p:grpSpPr>
        <p:sp>
          <p:nvSpPr>
            <p:cNvPr id="2220" name="Google Shape;2220;p69"/>
            <p:cNvSpPr/>
            <p:nvPr/>
          </p:nvSpPr>
          <p:spPr>
            <a:xfrm>
              <a:off x="2808183" y="2086765"/>
              <a:ext cx="164125" cy="149314"/>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9"/>
            <p:cNvSpPr/>
            <p:nvPr/>
          </p:nvSpPr>
          <p:spPr>
            <a:xfrm>
              <a:off x="2881816" y="2017412"/>
              <a:ext cx="96532" cy="177334"/>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9"/>
            <p:cNvSpPr/>
            <p:nvPr/>
          </p:nvSpPr>
          <p:spPr>
            <a:xfrm>
              <a:off x="2947650" y="2150603"/>
              <a:ext cx="30698" cy="44196"/>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9"/>
            <p:cNvSpPr/>
            <p:nvPr/>
          </p:nvSpPr>
          <p:spPr>
            <a:xfrm>
              <a:off x="2818976" y="2136029"/>
              <a:ext cx="124682" cy="83034"/>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9"/>
            <p:cNvSpPr/>
            <p:nvPr/>
          </p:nvSpPr>
          <p:spPr>
            <a:xfrm>
              <a:off x="2867741" y="2177730"/>
              <a:ext cx="73160" cy="41360"/>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9"/>
            <p:cNvSpPr/>
            <p:nvPr/>
          </p:nvSpPr>
          <p:spPr>
            <a:xfrm>
              <a:off x="2795867" y="2157641"/>
              <a:ext cx="124919" cy="82798"/>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9"/>
            <p:cNvSpPr/>
            <p:nvPr/>
          </p:nvSpPr>
          <p:spPr>
            <a:xfrm>
              <a:off x="2852667" y="2204620"/>
              <a:ext cx="65099" cy="35845"/>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9"/>
            <p:cNvSpPr/>
            <p:nvPr/>
          </p:nvSpPr>
          <p:spPr>
            <a:xfrm>
              <a:off x="2772732" y="2178990"/>
              <a:ext cx="124945" cy="83060"/>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9"/>
            <p:cNvSpPr/>
            <p:nvPr/>
          </p:nvSpPr>
          <p:spPr>
            <a:xfrm>
              <a:off x="2837594" y="2231011"/>
              <a:ext cx="56800" cy="31013"/>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9"/>
            <p:cNvSpPr/>
            <p:nvPr/>
          </p:nvSpPr>
          <p:spPr>
            <a:xfrm>
              <a:off x="2749623" y="2200602"/>
              <a:ext cx="124919" cy="82955"/>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9"/>
            <p:cNvSpPr/>
            <p:nvPr/>
          </p:nvSpPr>
          <p:spPr>
            <a:xfrm>
              <a:off x="2822495" y="2255906"/>
              <a:ext cx="49054" cy="27494"/>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9"/>
            <p:cNvSpPr/>
            <p:nvPr/>
          </p:nvSpPr>
          <p:spPr>
            <a:xfrm>
              <a:off x="2673968" y="2097059"/>
              <a:ext cx="159109" cy="144036"/>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9"/>
            <p:cNvSpPr/>
            <p:nvPr/>
          </p:nvSpPr>
          <p:spPr>
            <a:xfrm>
              <a:off x="2659157" y="2039261"/>
              <a:ext cx="98528" cy="170191"/>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9"/>
            <p:cNvSpPr/>
            <p:nvPr/>
          </p:nvSpPr>
          <p:spPr>
            <a:xfrm>
              <a:off x="2659157" y="2039261"/>
              <a:ext cx="75918" cy="159109"/>
            </a:xfrm>
            <a:custGeom>
              <a:rect b="b" l="l" r="r" t="t"/>
              <a:pathLst>
                <a:path extrusionOk="0" h="6059" w="2891">
                  <a:moveTo>
                    <a:pt x="0" y="1"/>
                  </a:moveTo>
                  <a:lnTo>
                    <a:pt x="0" y="5810"/>
                  </a:lnTo>
                  <a:lnTo>
                    <a:pt x="431" y="6059"/>
                  </a:lnTo>
                  <a:lnTo>
                    <a:pt x="2890" y="1676"/>
                  </a:lnTo>
                  <a:lnTo>
                    <a:pt x="0" y="1"/>
                  </a:ln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9"/>
            <p:cNvSpPr/>
            <p:nvPr/>
          </p:nvSpPr>
          <p:spPr>
            <a:xfrm>
              <a:off x="2659157" y="2159138"/>
              <a:ext cx="47268" cy="50314"/>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9"/>
            <p:cNvSpPr/>
            <p:nvPr/>
          </p:nvSpPr>
          <p:spPr>
            <a:xfrm>
              <a:off x="2659157" y="2159138"/>
              <a:ext cx="24894" cy="39232"/>
            </a:xfrm>
            <a:custGeom>
              <a:rect b="b" l="l" r="r" t="t"/>
              <a:pathLst>
                <a:path extrusionOk="0" h="1494" w="948">
                  <a:moveTo>
                    <a:pt x="0" y="1"/>
                  </a:moveTo>
                  <a:lnTo>
                    <a:pt x="0" y="1245"/>
                  </a:lnTo>
                  <a:lnTo>
                    <a:pt x="431" y="1494"/>
                  </a:lnTo>
                  <a:lnTo>
                    <a:pt x="948" y="575"/>
                  </a:lnTo>
                  <a:lnTo>
                    <a:pt x="0" y="1"/>
                  </a:ln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9"/>
            <p:cNvSpPr/>
            <p:nvPr/>
          </p:nvSpPr>
          <p:spPr>
            <a:xfrm>
              <a:off x="2706898" y="2179463"/>
              <a:ext cx="67121" cy="53859"/>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9"/>
            <p:cNvSpPr/>
            <p:nvPr/>
          </p:nvSpPr>
          <p:spPr>
            <a:xfrm>
              <a:off x="2710154" y="2180513"/>
              <a:ext cx="63864" cy="52914"/>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9"/>
            <p:cNvSpPr/>
            <p:nvPr/>
          </p:nvSpPr>
          <p:spPr>
            <a:xfrm>
              <a:off x="2732528" y="2203254"/>
              <a:ext cx="59847" cy="48528"/>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9"/>
            <p:cNvSpPr/>
            <p:nvPr/>
          </p:nvSpPr>
          <p:spPr>
            <a:xfrm>
              <a:off x="2735810" y="2204384"/>
              <a:ext cx="56564" cy="47399"/>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9"/>
            <p:cNvSpPr/>
            <p:nvPr/>
          </p:nvSpPr>
          <p:spPr>
            <a:xfrm>
              <a:off x="2758158" y="2226967"/>
              <a:ext cx="52310" cy="43303"/>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9"/>
            <p:cNvSpPr/>
            <p:nvPr/>
          </p:nvSpPr>
          <p:spPr>
            <a:xfrm>
              <a:off x="2761178" y="2228018"/>
              <a:ext cx="49290" cy="42252"/>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9"/>
            <p:cNvSpPr/>
            <p:nvPr/>
          </p:nvSpPr>
          <p:spPr>
            <a:xfrm>
              <a:off x="2783814" y="2250706"/>
              <a:ext cx="45010" cy="3791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9"/>
            <p:cNvSpPr/>
            <p:nvPr/>
          </p:nvSpPr>
          <p:spPr>
            <a:xfrm>
              <a:off x="2786807" y="2251888"/>
              <a:ext cx="42016" cy="36764"/>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9"/>
            <p:cNvSpPr/>
            <p:nvPr/>
          </p:nvSpPr>
          <p:spPr>
            <a:xfrm>
              <a:off x="2788829" y="2102101"/>
              <a:ext cx="64862" cy="99788"/>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9"/>
            <p:cNvSpPr/>
            <p:nvPr/>
          </p:nvSpPr>
          <p:spPr>
            <a:xfrm>
              <a:off x="2788829" y="2102101"/>
              <a:ext cx="27415" cy="99788"/>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69"/>
          <p:cNvGrpSpPr/>
          <p:nvPr/>
        </p:nvGrpSpPr>
        <p:grpSpPr>
          <a:xfrm>
            <a:off x="334020" y="2848893"/>
            <a:ext cx="297830" cy="311004"/>
            <a:chOff x="928593" y="4343657"/>
            <a:chExt cx="225680" cy="235663"/>
          </a:xfrm>
        </p:grpSpPr>
        <p:sp>
          <p:nvSpPr>
            <p:cNvPr id="2247" name="Google Shape;2247;p69"/>
            <p:cNvSpPr/>
            <p:nvPr/>
          </p:nvSpPr>
          <p:spPr>
            <a:xfrm>
              <a:off x="1041407" y="4405669"/>
              <a:ext cx="112866" cy="173650"/>
            </a:xfrm>
            <a:custGeom>
              <a:rect b="b" l="l" r="r" t="t"/>
              <a:pathLst>
                <a:path extrusionOk="0" h="6645" w="4319">
                  <a:moveTo>
                    <a:pt x="4280" y="0"/>
                  </a:moveTo>
                  <a:lnTo>
                    <a:pt x="1" y="2366"/>
                  </a:lnTo>
                  <a:lnTo>
                    <a:pt x="1" y="6645"/>
                  </a:lnTo>
                  <a:cubicBezTo>
                    <a:pt x="49" y="6645"/>
                    <a:pt x="97" y="6626"/>
                    <a:pt x="135" y="6606"/>
                  </a:cubicBezTo>
                  <a:lnTo>
                    <a:pt x="4165" y="4375"/>
                  </a:lnTo>
                  <a:cubicBezTo>
                    <a:pt x="4261" y="4318"/>
                    <a:pt x="4318" y="4222"/>
                    <a:pt x="4318" y="4116"/>
                  </a:cubicBezTo>
                  <a:lnTo>
                    <a:pt x="4318" y="144"/>
                  </a:lnTo>
                  <a:cubicBezTo>
                    <a:pt x="4318" y="96"/>
                    <a:pt x="4299" y="39"/>
                    <a:pt x="4280"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9"/>
            <p:cNvSpPr/>
            <p:nvPr/>
          </p:nvSpPr>
          <p:spPr>
            <a:xfrm>
              <a:off x="928593" y="4405669"/>
              <a:ext cx="112840" cy="173415"/>
            </a:xfrm>
            <a:custGeom>
              <a:rect b="b" l="l" r="r" t="t"/>
              <a:pathLst>
                <a:path extrusionOk="0" h="6636" w="4318">
                  <a:moveTo>
                    <a:pt x="39" y="0"/>
                  </a:moveTo>
                  <a:cubicBezTo>
                    <a:pt x="10" y="39"/>
                    <a:pt x="0" y="96"/>
                    <a:pt x="0" y="144"/>
                  </a:cubicBezTo>
                  <a:lnTo>
                    <a:pt x="0" y="4116"/>
                  </a:lnTo>
                  <a:cubicBezTo>
                    <a:pt x="0" y="4222"/>
                    <a:pt x="58" y="4318"/>
                    <a:pt x="154" y="4375"/>
                  </a:cubicBezTo>
                  <a:lnTo>
                    <a:pt x="4183" y="6606"/>
                  </a:lnTo>
                  <a:cubicBezTo>
                    <a:pt x="4222" y="6626"/>
                    <a:pt x="4270" y="6635"/>
                    <a:pt x="4318" y="6635"/>
                  </a:cubicBezTo>
                  <a:lnTo>
                    <a:pt x="4318" y="2366"/>
                  </a:lnTo>
                  <a:lnTo>
                    <a:pt x="39"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9"/>
            <p:cNvSpPr/>
            <p:nvPr/>
          </p:nvSpPr>
          <p:spPr>
            <a:xfrm>
              <a:off x="929848" y="4343657"/>
              <a:ext cx="223407" cy="123842"/>
            </a:xfrm>
            <a:custGeom>
              <a:rect b="b" l="l" r="r" t="t"/>
              <a:pathLst>
                <a:path extrusionOk="0" h="4739" w="8549">
                  <a:moveTo>
                    <a:pt x="4266" y="0"/>
                  </a:moveTo>
                  <a:cubicBezTo>
                    <a:pt x="4219" y="0"/>
                    <a:pt x="4174" y="12"/>
                    <a:pt x="4135" y="36"/>
                  </a:cubicBezTo>
                  <a:lnTo>
                    <a:pt x="106" y="2267"/>
                  </a:lnTo>
                  <a:cubicBezTo>
                    <a:pt x="58" y="2287"/>
                    <a:pt x="19" y="2325"/>
                    <a:pt x="0" y="2373"/>
                  </a:cubicBezTo>
                  <a:lnTo>
                    <a:pt x="4270" y="4739"/>
                  </a:lnTo>
                  <a:lnTo>
                    <a:pt x="8549" y="2373"/>
                  </a:lnTo>
                  <a:cubicBezTo>
                    <a:pt x="8520" y="2325"/>
                    <a:pt x="8482" y="2287"/>
                    <a:pt x="8434" y="2267"/>
                  </a:cubicBezTo>
                  <a:lnTo>
                    <a:pt x="7260" y="1613"/>
                  </a:lnTo>
                  <a:lnTo>
                    <a:pt x="4404" y="36"/>
                  </a:lnTo>
                  <a:cubicBezTo>
                    <a:pt x="4361" y="12"/>
                    <a:pt x="4313" y="0"/>
                    <a:pt x="4266"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9"/>
            <p:cNvSpPr/>
            <p:nvPr/>
          </p:nvSpPr>
          <p:spPr>
            <a:xfrm>
              <a:off x="1112017" y="4497290"/>
              <a:ext cx="29896" cy="18972"/>
            </a:xfrm>
            <a:custGeom>
              <a:rect b="b" l="l" r="r" t="t"/>
              <a:pathLst>
                <a:path extrusionOk="0" h="726" w="1144">
                  <a:moveTo>
                    <a:pt x="827" y="1"/>
                  </a:moveTo>
                  <a:cubicBezTo>
                    <a:pt x="791" y="1"/>
                    <a:pt x="752" y="11"/>
                    <a:pt x="712" y="33"/>
                  </a:cubicBezTo>
                  <a:lnTo>
                    <a:pt x="203" y="321"/>
                  </a:lnTo>
                  <a:cubicBezTo>
                    <a:pt x="1" y="427"/>
                    <a:pt x="78" y="725"/>
                    <a:pt x="309" y="725"/>
                  </a:cubicBezTo>
                  <a:cubicBezTo>
                    <a:pt x="347" y="725"/>
                    <a:pt x="386" y="716"/>
                    <a:pt x="414" y="696"/>
                  </a:cubicBezTo>
                  <a:lnTo>
                    <a:pt x="924" y="417"/>
                  </a:lnTo>
                  <a:cubicBezTo>
                    <a:pt x="1144" y="295"/>
                    <a:pt x="1026" y="1"/>
                    <a:pt x="827"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9"/>
            <p:cNvSpPr/>
            <p:nvPr/>
          </p:nvSpPr>
          <p:spPr>
            <a:xfrm>
              <a:off x="1112017" y="4481218"/>
              <a:ext cx="29896" cy="18946"/>
            </a:xfrm>
            <a:custGeom>
              <a:rect b="b" l="l" r="r" t="t"/>
              <a:pathLst>
                <a:path extrusionOk="0" h="725" w="1144">
                  <a:moveTo>
                    <a:pt x="827" y="1"/>
                  </a:moveTo>
                  <a:cubicBezTo>
                    <a:pt x="791" y="1"/>
                    <a:pt x="752" y="10"/>
                    <a:pt x="712" y="32"/>
                  </a:cubicBezTo>
                  <a:lnTo>
                    <a:pt x="203" y="311"/>
                  </a:lnTo>
                  <a:cubicBezTo>
                    <a:pt x="1" y="427"/>
                    <a:pt x="78" y="725"/>
                    <a:pt x="309" y="725"/>
                  </a:cubicBezTo>
                  <a:cubicBezTo>
                    <a:pt x="347" y="725"/>
                    <a:pt x="386" y="715"/>
                    <a:pt x="414" y="696"/>
                  </a:cubicBezTo>
                  <a:lnTo>
                    <a:pt x="924" y="407"/>
                  </a:lnTo>
                  <a:cubicBezTo>
                    <a:pt x="1144" y="293"/>
                    <a:pt x="1026" y="1"/>
                    <a:pt x="827"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69"/>
          <p:cNvGrpSpPr/>
          <p:nvPr/>
        </p:nvGrpSpPr>
        <p:grpSpPr>
          <a:xfrm>
            <a:off x="8524713" y="3236096"/>
            <a:ext cx="411551" cy="381886"/>
            <a:chOff x="3420379" y="4286557"/>
            <a:chExt cx="368939" cy="342283"/>
          </a:xfrm>
        </p:grpSpPr>
        <p:sp>
          <p:nvSpPr>
            <p:cNvPr id="2253" name="Google Shape;2253;p69"/>
            <p:cNvSpPr/>
            <p:nvPr/>
          </p:nvSpPr>
          <p:spPr>
            <a:xfrm>
              <a:off x="3420379" y="4364589"/>
              <a:ext cx="368939" cy="186011"/>
            </a:xfrm>
            <a:custGeom>
              <a:rect b="b" l="l" r="r" t="t"/>
              <a:pathLst>
                <a:path extrusionOk="0" h="7118" w="14118">
                  <a:moveTo>
                    <a:pt x="6736" y="0"/>
                  </a:moveTo>
                  <a:cubicBezTo>
                    <a:pt x="3255" y="0"/>
                    <a:pt x="885" y="2333"/>
                    <a:pt x="145" y="3168"/>
                  </a:cubicBezTo>
                  <a:cubicBezTo>
                    <a:pt x="1" y="3332"/>
                    <a:pt x="10" y="3572"/>
                    <a:pt x="155" y="3726"/>
                  </a:cubicBezTo>
                  <a:cubicBezTo>
                    <a:pt x="2641" y="6265"/>
                    <a:pt x="5001" y="7118"/>
                    <a:pt x="7047" y="7118"/>
                  </a:cubicBezTo>
                  <a:cubicBezTo>
                    <a:pt x="7256" y="7118"/>
                    <a:pt x="7462" y="7109"/>
                    <a:pt x="7665" y="7092"/>
                  </a:cubicBezTo>
                  <a:cubicBezTo>
                    <a:pt x="10838" y="6832"/>
                    <a:pt x="13184" y="4611"/>
                    <a:pt x="13954" y="3774"/>
                  </a:cubicBezTo>
                  <a:cubicBezTo>
                    <a:pt x="14117" y="3611"/>
                    <a:pt x="14107" y="3341"/>
                    <a:pt x="13925" y="3188"/>
                  </a:cubicBezTo>
                  <a:cubicBezTo>
                    <a:pt x="11703" y="1226"/>
                    <a:pt x="9665" y="332"/>
                    <a:pt x="7867" y="82"/>
                  </a:cubicBezTo>
                  <a:cubicBezTo>
                    <a:pt x="7478" y="26"/>
                    <a:pt x="7101" y="0"/>
                    <a:pt x="6736"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9"/>
            <p:cNvSpPr/>
            <p:nvPr/>
          </p:nvSpPr>
          <p:spPr>
            <a:xfrm>
              <a:off x="3465379" y="4366706"/>
              <a:ext cx="323938" cy="183215"/>
            </a:xfrm>
            <a:custGeom>
              <a:rect b="b" l="l" r="r" t="t"/>
              <a:pathLst>
                <a:path extrusionOk="0" h="7011" w="12396">
                  <a:moveTo>
                    <a:pt x="6145" y="1"/>
                  </a:moveTo>
                  <a:cubicBezTo>
                    <a:pt x="2981" y="251"/>
                    <a:pt x="837" y="2366"/>
                    <a:pt x="135" y="3145"/>
                  </a:cubicBezTo>
                  <a:cubicBezTo>
                    <a:pt x="0" y="3309"/>
                    <a:pt x="0" y="3549"/>
                    <a:pt x="154" y="3712"/>
                  </a:cubicBezTo>
                  <a:cubicBezTo>
                    <a:pt x="2202" y="5799"/>
                    <a:pt x="4173" y="6741"/>
                    <a:pt x="5943" y="7011"/>
                  </a:cubicBezTo>
                  <a:cubicBezTo>
                    <a:pt x="9116" y="6751"/>
                    <a:pt x="11462" y="4530"/>
                    <a:pt x="12232" y="3693"/>
                  </a:cubicBezTo>
                  <a:cubicBezTo>
                    <a:pt x="12395" y="3530"/>
                    <a:pt x="12385" y="3260"/>
                    <a:pt x="12212" y="3107"/>
                  </a:cubicBezTo>
                  <a:cubicBezTo>
                    <a:pt x="9981" y="1145"/>
                    <a:pt x="7943" y="260"/>
                    <a:pt x="6145" y="1"/>
                  </a:cubicBezTo>
                  <a:close/>
                </a:path>
              </a:pathLst>
            </a:custGeom>
            <a:solidFill>
              <a:srgbClr val="D9D9D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9"/>
            <p:cNvSpPr/>
            <p:nvPr/>
          </p:nvSpPr>
          <p:spPr>
            <a:xfrm>
              <a:off x="3497522" y="4366497"/>
              <a:ext cx="207597" cy="182144"/>
            </a:xfrm>
            <a:custGeom>
              <a:rect b="b" l="l" r="r" t="t"/>
              <a:pathLst>
                <a:path extrusionOk="0" h="6970" w="7944">
                  <a:moveTo>
                    <a:pt x="4113" y="1"/>
                  </a:moveTo>
                  <a:cubicBezTo>
                    <a:pt x="3808" y="1"/>
                    <a:pt x="3499" y="41"/>
                    <a:pt x="3193" y="124"/>
                  </a:cubicBezTo>
                  <a:cubicBezTo>
                    <a:pt x="3078" y="153"/>
                    <a:pt x="2972" y="191"/>
                    <a:pt x="2866" y="230"/>
                  </a:cubicBezTo>
                  <a:cubicBezTo>
                    <a:pt x="828" y="1009"/>
                    <a:pt x="1" y="3451"/>
                    <a:pt x="1145" y="5307"/>
                  </a:cubicBezTo>
                  <a:cubicBezTo>
                    <a:pt x="1812" y="6395"/>
                    <a:pt x="2957" y="6969"/>
                    <a:pt x="4116" y="6969"/>
                  </a:cubicBezTo>
                  <a:cubicBezTo>
                    <a:pt x="4944" y="6969"/>
                    <a:pt x="5780" y="6676"/>
                    <a:pt x="6453" y="6067"/>
                  </a:cubicBezTo>
                  <a:cubicBezTo>
                    <a:pt x="7646" y="4980"/>
                    <a:pt x="7944" y="3220"/>
                    <a:pt x="7165" y="1807"/>
                  </a:cubicBezTo>
                  <a:cubicBezTo>
                    <a:pt x="6539" y="671"/>
                    <a:pt x="5361" y="1"/>
                    <a:pt x="4113"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9"/>
            <p:cNvSpPr/>
            <p:nvPr/>
          </p:nvSpPr>
          <p:spPr>
            <a:xfrm>
              <a:off x="3533455" y="4366497"/>
              <a:ext cx="171664" cy="164504"/>
            </a:xfrm>
            <a:custGeom>
              <a:rect b="b" l="l" r="r" t="t"/>
              <a:pathLst>
                <a:path extrusionOk="0" h="6295" w="6569">
                  <a:moveTo>
                    <a:pt x="2738" y="1"/>
                  </a:moveTo>
                  <a:cubicBezTo>
                    <a:pt x="2433" y="1"/>
                    <a:pt x="2124" y="41"/>
                    <a:pt x="1818" y="124"/>
                  </a:cubicBezTo>
                  <a:cubicBezTo>
                    <a:pt x="1703" y="153"/>
                    <a:pt x="1597" y="191"/>
                    <a:pt x="1491" y="230"/>
                  </a:cubicBezTo>
                  <a:cubicBezTo>
                    <a:pt x="299" y="1316"/>
                    <a:pt x="1" y="3076"/>
                    <a:pt x="780" y="4480"/>
                  </a:cubicBezTo>
                  <a:cubicBezTo>
                    <a:pt x="1399" y="5618"/>
                    <a:pt x="2585" y="6295"/>
                    <a:pt x="3837" y="6295"/>
                  </a:cubicBezTo>
                  <a:cubicBezTo>
                    <a:pt x="4140" y="6295"/>
                    <a:pt x="4447" y="6255"/>
                    <a:pt x="4751" y="6172"/>
                  </a:cubicBezTo>
                  <a:cubicBezTo>
                    <a:pt x="4857" y="6144"/>
                    <a:pt x="4972" y="6105"/>
                    <a:pt x="5078" y="6067"/>
                  </a:cubicBezTo>
                  <a:cubicBezTo>
                    <a:pt x="6271" y="4980"/>
                    <a:pt x="6569" y="3220"/>
                    <a:pt x="5790" y="1807"/>
                  </a:cubicBezTo>
                  <a:cubicBezTo>
                    <a:pt x="5164" y="671"/>
                    <a:pt x="3986" y="1"/>
                    <a:pt x="2738"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9"/>
            <p:cNvSpPr/>
            <p:nvPr/>
          </p:nvSpPr>
          <p:spPr>
            <a:xfrm>
              <a:off x="3571922" y="4428483"/>
              <a:ext cx="64338" cy="58328"/>
            </a:xfrm>
            <a:custGeom>
              <a:rect b="b" l="l" r="r" t="t"/>
              <a:pathLst>
                <a:path extrusionOk="0" h="2232" w="2462">
                  <a:moveTo>
                    <a:pt x="1247" y="0"/>
                  </a:moveTo>
                  <a:cubicBezTo>
                    <a:pt x="826" y="0"/>
                    <a:pt x="428" y="242"/>
                    <a:pt x="241" y="646"/>
                  </a:cubicBezTo>
                  <a:cubicBezTo>
                    <a:pt x="0" y="1166"/>
                    <a:pt x="193" y="1781"/>
                    <a:pt x="673" y="2070"/>
                  </a:cubicBezTo>
                  <a:cubicBezTo>
                    <a:pt x="854" y="2179"/>
                    <a:pt x="1053" y="2232"/>
                    <a:pt x="1251" y="2232"/>
                  </a:cubicBezTo>
                  <a:cubicBezTo>
                    <a:pt x="1591" y="2232"/>
                    <a:pt x="1926" y="2077"/>
                    <a:pt x="2145" y="1791"/>
                  </a:cubicBezTo>
                  <a:cubicBezTo>
                    <a:pt x="2241" y="1666"/>
                    <a:pt x="2308" y="1512"/>
                    <a:pt x="2347" y="1358"/>
                  </a:cubicBezTo>
                  <a:cubicBezTo>
                    <a:pt x="2462" y="800"/>
                    <a:pt x="2145" y="243"/>
                    <a:pt x="1606" y="60"/>
                  </a:cubicBezTo>
                  <a:cubicBezTo>
                    <a:pt x="1487" y="20"/>
                    <a:pt x="1367" y="0"/>
                    <a:pt x="1247" y="0"/>
                  </a:cubicBez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9"/>
            <p:cNvSpPr/>
            <p:nvPr/>
          </p:nvSpPr>
          <p:spPr>
            <a:xfrm>
              <a:off x="3627688" y="4396105"/>
              <a:ext cx="32718" cy="32692"/>
            </a:xfrm>
            <a:custGeom>
              <a:rect b="b" l="l" r="r" t="t"/>
              <a:pathLst>
                <a:path extrusionOk="0" h="1251" w="1252">
                  <a:moveTo>
                    <a:pt x="626" y="1"/>
                  </a:moveTo>
                  <a:cubicBezTo>
                    <a:pt x="280" y="1"/>
                    <a:pt x="1" y="280"/>
                    <a:pt x="1" y="626"/>
                  </a:cubicBezTo>
                  <a:cubicBezTo>
                    <a:pt x="1" y="972"/>
                    <a:pt x="280" y="1251"/>
                    <a:pt x="626" y="1251"/>
                  </a:cubicBezTo>
                  <a:cubicBezTo>
                    <a:pt x="972" y="1251"/>
                    <a:pt x="1251" y="972"/>
                    <a:pt x="1251" y="626"/>
                  </a:cubicBezTo>
                  <a:cubicBezTo>
                    <a:pt x="1251" y="280"/>
                    <a:pt x="972" y="1"/>
                    <a:pt x="626" y="1"/>
                  </a:cubicBezTo>
                  <a:close/>
                </a:path>
              </a:pathLst>
            </a:custGeom>
            <a:solidFill>
              <a:srgbClr val="EA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9"/>
            <p:cNvSpPr/>
            <p:nvPr/>
          </p:nvSpPr>
          <p:spPr>
            <a:xfrm>
              <a:off x="3598812" y="4286557"/>
              <a:ext cx="11838" cy="48763"/>
            </a:xfrm>
            <a:custGeom>
              <a:rect b="b" l="l" r="r" t="t"/>
              <a:pathLst>
                <a:path extrusionOk="0" h="1866" w="453">
                  <a:moveTo>
                    <a:pt x="221" y="0"/>
                  </a:moveTo>
                  <a:cubicBezTo>
                    <a:pt x="106" y="0"/>
                    <a:pt x="10" y="96"/>
                    <a:pt x="10" y="212"/>
                  </a:cubicBezTo>
                  <a:lnTo>
                    <a:pt x="10" y="1635"/>
                  </a:lnTo>
                  <a:cubicBezTo>
                    <a:pt x="0" y="1789"/>
                    <a:pt x="113" y="1866"/>
                    <a:pt x="226" y="1866"/>
                  </a:cubicBezTo>
                  <a:cubicBezTo>
                    <a:pt x="339" y="1866"/>
                    <a:pt x="452" y="1789"/>
                    <a:pt x="442" y="1635"/>
                  </a:cubicBezTo>
                  <a:lnTo>
                    <a:pt x="442" y="212"/>
                  </a:lnTo>
                  <a:cubicBezTo>
                    <a:pt x="442" y="96"/>
                    <a:pt x="346" y="0"/>
                    <a:pt x="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9"/>
            <p:cNvSpPr/>
            <p:nvPr/>
          </p:nvSpPr>
          <p:spPr>
            <a:xfrm>
              <a:off x="3511817" y="4300982"/>
              <a:ext cx="27073" cy="46673"/>
            </a:xfrm>
            <a:custGeom>
              <a:rect b="b" l="l" r="r" t="t"/>
              <a:pathLst>
                <a:path extrusionOk="0" h="1786" w="1036">
                  <a:moveTo>
                    <a:pt x="283" y="1"/>
                  </a:moveTo>
                  <a:cubicBezTo>
                    <a:pt x="144" y="1"/>
                    <a:pt x="1" y="130"/>
                    <a:pt x="79" y="304"/>
                  </a:cubicBezTo>
                  <a:lnTo>
                    <a:pt x="560" y="1631"/>
                  </a:lnTo>
                  <a:cubicBezTo>
                    <a:pt x="592" y="1740"/>
                    <a:pt x="674" y="1786"/>
                    <a:pt x="757" y="1786"/>
                  </a:cubicBezTo>
                  <a:cubicBezTo>
                    <a:pt x="895" y="1786"/>
                    <a:pt x="1035" y="1660"/>
                    <a:pt x="964" y="1487"/>
                  </a:cubicBezTo>
                  <a:lnTo>
                    <a:pt x="483" y="160"/>
                  </a:lnTo>
                  <a:cubicBezTo>
                    <a:pt x="450" y="48"/>
                    <a:pt x="367" y="1"/>
                    <a:pt x="2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9"/>
            <p:cNvSpPr/>
            <p:nvPr/>
          </p:nvSpPr>
          <p:spPr>
            <a:xfrm>
              <a:off x="3431590" y="4338665"/>
              <a:ext cx="39721" cy="39852"/>
            </a:xfrm>
            <a:custGeom>
              <a:rect b="b" l="l" r="r" t="t"/>
              <a:pathLst>
                <a:path extrusionOk="0" h="1525" w="1520">
                  <a:moveTo>
                    <a:pt x="302" y="1"/>
                  </a:moveTo>
                  <a:cubicBezTo>
                    <a:pt x="144" y="1"/>
                    <a:pt x="0" y="187"/>
                    <a:pt x="129" y="352"/>
                  </a:cubicBezTo>
                  <a:lnTo>
                    <a:pt x="1043" y="1439"/>
                  </a:lnTo>
                  <a:cubicBezTo>
                    <a:pt x="1091" y="1499"/>
                    <a:pt x="1149" y="1524"/>
                    <a:pt x="1207" y="1524"/>
                  </a:cubicBezTo>
                  <a:cubicBezTo>
                    <a:pt x="1369" y="1524"/>
                    <a:pt x="1519" y="1324"/>
                    <a:pt x="1370" y="1160"/>
                  </a:cubicBezTo>
                  <a:lnTo>
                    <a:pt x="456" y="74"/>
                  </a:lnTo>
                  <a:cubicBezTo>
                    <a:pt x="410" y="22"/>
                    <a:pt x="355" y="1"/>
                    <a:pt x="3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9"/>
            <p:cNvSpPr/>
            <p:nvPr/>
          </p:nvSpPr>
          <p:spPr>
            <a:xfrm>
              <a:off x="3738281" y="4341514"/>
              <a:ext cx="38153" cy="39800"/>
            </a:xfrm>
            <a:custGeom>
              <a:rect b="b" l="l" r="r" t="t"/>
              <a:pathLst>
                <a:path extrusionOk="0" h="1523" w="1460">
                  <a:moveTo>
                    <a:pt x="1146" y="0"/>
                  </a:moveTo>
                  <a:cubicBezTo>
                    <a:pt x="1088" y="0"/>
                    <a:pt x="1029" y="26"/>
                    <a:pt x="981" y="90"/>
                  </a:cubicBezTo>
                  <a:lnTo>
                    <a:pt x="77" y="1167"/>
                  </a:lnTo>
                  <a:cubicBezTo>
                    <a:pt x="0" y="1263"/>
                    <a:pt x="10" y="1397"/>
                    <a:pt x="106" y="1474"/>
                  </a:cubicBezTo>
                  <a:cubicBezTo>
                    <a:pt x="143" y="1507"/>
                    <a:pt x="189" y="1522"/>
                    <a:pt x="235" y="1522"/>
                  </a:cubicBezTo>
                  <a:cubicBezTo>
                    <a:pt x="297" y="1522"/>
                    <a:pt x="360" y="1495"/>
                    <a:pt x="404" y="1445"/>
                  </a:cubicBezTo>
                  <a:lnTo>
                    <a:pt x="1317" y="368"/>
                  </a:lnTo>
                  <a:cubicBezTo>
                    <a:pt x="1459" y="205"/>
                    <a:pt x="1308" y="0"/>
                    <a:pt x="1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9"/>
            <p:cNvSpPr/>
            <p:nvPr/>
          </p:nvSpPr>
          <p:spPr>
            <a:xfrm>
              <a:off x="3670389" y="4301819"/>
              <a:ext cx="26185" cy="46333"/>
            </a:xfrm>
            <a:custGeom>
              <a:rect b="b" l="l" r="r" t="t"/>
              <a:pathLst>
                <a:path extrusionOk="0" h="1773" w="1002">
                  <a:moveTo>
                    <a:pt x="761" y="0"/>
                  </a:moveTo>
                  <a:cubicBezTo>
                    <a:pt x="674" y="0"/>
                    <a:pt x="590" y="56"/>
                    <a:pt x="559" y="147"/>
                  </a:cubicBezTo>
                  <a:lnTo>
                    <a:pt x="79" y="1474"/>
                  </a:lnTo>
                  <a:cubicBezTo>
                    <a:pt x="1" y="1648"/>
                    <a:pt x="143" y="1773"/>
                    <a:pt x="282" y="1773"/>
                  </a:cubicBezTo>
                  <a:cubicBezTo>
                    <a:pt x="367" y="1773"/>
                    <a:pt x="450" y="1727"/>
                    <a:pt x="482" y="1618"/>
                  </a:cubicBezTo>
                  <a:lnTo>
                    <a:pt x="963" y="291"/>
                  </a:lnTo>
                  <a:cubicBezTo>
                    <a:pt x="1002" y="176"/>
                    <a:pt x="944" y="51"/>
                    <a:pt x="829" y="12"/>
                  </a:cubicBezTo>
                  <a:cubicBezTo>
                    <a:pt x="807" y="4"/>
                    <a:pt x="784" y="0"/>
                    <a:pt x="7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9"/>
            <p:cNvSpPr/>
            <p:nvPr/>
          </p:nvSpPr>
          <p:spPr>
            <a:xfrm>
              <a:off x="3597296" y="4581071"/>
              <a:ext cx="11342" cy="47770"/>
            </a:xfrm>
            <a:custGeom>
              <a:rect b="b" l="l" r="r" t="t"/>
              <a:pathLst>
                <a:path extrusionOk="0" h="1828" w="434">
                  <a:moveTo>
                    <a:pt x="212" y="0"/>
                  </a:moveTo>
                  <a:cubicBezTo>
                    <a:pt x="97" y="0"/>
                    <a:pt x="0" y="96"/>
                    <a:pt x="0" y="212"/>
                  </a:cubicBezTo>
                  <a:lnTo>
                    <a:pt x="0" y="1625"/>
                  </a:lnTo>
                  <a:cubicBezTo>
                    <a:pt x="10" y="1760"/>
                    <a:pt x="111" y="1827"/>
                    <a:pt x="213" y="1827"/>
                  </a:cubicBezTo>
                  <a:cubicBezTo>
                    <a:pt x="315" y="1827"/>
                    <a:pt x="419" y="1760"/>
                    <a:pt x="433" y="1625"/>
                  </a:cubicBezTo>
                  <a:lnTo>
                    <a:pt x="433" y="212"/>
                  </a:lnTo>
                  <a:cubicBezTo>
                    <a:pt x="433" y="96"/>
                    <a:pt x="337" y="0"/>
                    <a:pt x="2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9"/>
            <p:cNvSpPr/>
            <p:nvPr/>
          </p:nvSpPr>
          <p:spPr>
            <a:xfrm>
              <a:off x="3669161" y="4568553"/>
              <a:ext cx="26315" cy="46150"/>
            </a:xfrm>
            <a:custGeom>
              <a:rect b="b" l="l" r="r" t="t"/>
              <a:pathLst>
                <a:path extrusionOk="0" h="1766" w="1007">
                  <a:moveTo>
                    <a:pt x="260" y="0"/>
                  </a:moveTo>
                  <a:cubicBezTo>
                    <a:pt x="130" y="0"/>
                    <a:pt x="0" y="114"/>
                    <a:pt x="49" y="277"/>
                  </a:cubicBezTo>
                  <a:lnTo>
                    <a:pt x="529" y="1614"/>
                  </a:lnTo>
                  <a:cubicBezTo>
                    <a:pt x="562" y="1721"/>
                    <a:pt x="641" y="1765"/>
                    <a:pt x="723" y="1765"/>
                  </a:cubicBezTo>
                  <a:cubicBezTo>
                    <a:pt x="861" y="1765"/>
                    <a:pt x="1006" y="1636"/>
                    <a:pt x="933" y="1460"/>
                  </a:cubicBezTo>
                  <a:lnTo>
                    <a:pt x="453" y="133"/>
                  </a:lnTo>
                  <a:cubicBezTo>
                    <a:pt x="413" y="40"/>
                    <a:pt x="337" y="0"/>
                    <a:pt x="2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9"/>
            <p:cNvSpPr/>
            <p:nvPr/>
          </p:nvSpPr>
          <p:spPr>
            <a:xfrm>
              <a:off x="3736922" y="4537586"/>
              <a:ext cx="39512" cy="39695"/>
            </a:xfrm>
            <a:custGeom>
              <a:rect b="b" l="l" r="r" t="t"/>
              <a:pathLst>
                <a:path extrusionOk="0" h="1519" w="1512">
                  <a:moveTo>
                    <a:pt x="299" y="0"/>
                  </a:moveTo>
                  <a:cubicBezTo>
                    <a:pt x="142" y="0"/>
                    <a:pt x="0" y="189"/>
                    <a:pt x="129" y="347"/>
                  </a:cubicBezTo>
                  <a:lnTo>
                    <a:pt x="1033" y="1433"/>
                  </a:lnTo>
                  <a:cubicBezTo>
                    <a:pt x="1080" y="1493"/>
                    <a:pt x="1139" y="1518"/>
                    <a:pt x="1197" y="1518"/>
                  </a:cubicBezTo>
                  <a:cubicBezTo>
                    <a:pt x="1359" y="1518"/>
                    <a:pt x="1512" y="1318"/>
                    <a:pt x="1369" y="1154"/>
                  </a:cubicBezTo>
                  <a:lnTo>
                    <a:pt x="456" y="77"/>
                  </a:lnTo>
                  <a:cubicBezTo>
                    <a:pt x="409" y="23"/>
                    <a:pt x="353"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9"/>
            <p:cNvSpPr/>
            <p:nvPr/>
          </p:nvSpPr>
          <p:spPr>
            <a:xfrm>
              <a:off x="3431068" y="4534476"/>
              <a:ext cx="38336" cy="39774"/>
            </a:xfrm>
            <a:custGeom>
              <a:rect b="b" l="l" r="r" t="t"/>
              <a:pathLst>
                <a:path extrusionOk="0" h="1522" w="1467">
                  <a:moveTo>
                    <a:pt x="1223" y="0"/>
                  </a:moveTo>
                  <a:cubicBezTo>
                    <a:pt x="1164" y="0"/>
                    <a:pt x="1105" y="24"/>
                    <a:pt x="1063" y="71"/>
                  </a:cubicBezTo>
                  <a:lnTo>
                    <a:pt x="149" y="1158"/>
                  </a:lnTo>
                  <a:cubicBezTo>
                    <a:pt x="0" y="1322"/>
                    <a:pt x="151" y="1522"/>
                    <a:pt x="313" y="1522"/>
                  </a:cubicBezTo>
                  <a:cubicBezTo>
                    <a:pt x="370" y="1522"/>
                    <a:pt x="429" y="1497"/>
                    <a:pt x="476" y="1437"/>
                  </a:cubicBezTo>
                  <a:lnTo>
                    <a:pt x="1390" y="350"/>
                  </a:lnTo>
                  <a:cubicBezTo>
                    <a:pt x="1467" y="264"/>
                    <a:pt x="1457" y="129"/>
                    <a:pt x="1361" y="52"/>
                  </a:cubicBezTo>
                  <a:cubicBezTo>
                    <a:pt x="1322" y="17"/>
                    <a:pt x="1272" y="0"/>
                    <a:pt x="12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9"/>
            <p:cNvSpPr/>
            <p:nvPr/>
          </p:nvSpPr>
          <p:spPr>
            <a:xfrm>
              <a:off x="3510223" y="4567926"/>
              <a:ext cx="26289" cy="46359"/>
            </a:xfrm>
            <a:custGeom>
              <a:rect b="b" l="l" r="r" t="t"/>
              <a:pathLst>
                <a:path extrusionOk="0" h="1774" w="1006">
                  <a:moveTo>
                    <a:pt x="760" y="1"/>
                  </a:moveTo>
                  <a:cubicBezTo>
                    <a:pt x="671" y="1"/>
                    <a:pt x="591" y="54"/>
                    <a:pt x="553" y="138"/>
                  </a:cubicBezTo>
                  <a:lnTo>
                    <a:pt x="73" y="1474"/>
                  </a:lnTo>
                  <a:cubicBezTo>
                    <a:pt x="1" y="1648"/>
                    <a:pt x="142" y="1773"/>
                    <a:pt x="279" y="1773"/>
                  </a:cubicBezTo>
                  <a:cubicBezTo>
                    <a:pt x="362" y="1773"/>
                    <a:pt x="444" y="1727"/>
                    <a:pt x="476" y="1619"/>
                  </a:cubicBezTo>
                  <a:lnTo>
                    <a:pt x="957" y="292"/>
                  </a:lnTo>
                  <a:cubicBezTo>
                    <a:pt x="1005" y="176"/>
                    <a:pt x="948" y="51"/>
                    <a:pt x="832" y="13"/>
                  </a:cubicBezTo>
                  <a:cubicBezTo>
                    <a:pt x="808" y="5"/>
                    <a:pt x="784" y="1"/>
                    <a:pt x="7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2"/>
          <p:cNvSpPr txBox="1"/>
          <p:nvPr>
            <p:ph type="title"/>
          </p:nvPr>
        </p:nvSpPr>
        <p:spPr>
          <a:xfrm>
            <a:off x="457200" y="2873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907" name="Google Shape;907;p52"/>
          <p:cNvPicPr preferRelativeResize="0"/>
          <p:nvPr/>
        </p:nvPicPr>
        <p:blipFill rotWithShape="1">
          <a:blip r:embed="rId3">
            <a:alphaModFix/>
          </a:blip>
          <a:srcRect b="34653" l="15466" r="11026" t="10945"/>
          <a:stretch/>
        </p:blipFill>
        <p:spPr>
          <a:xfrm>
            <a:off x="4209000" y="2785750"/>
            <a:ext cx="1573200" cy="1551900"/>
          </a:xfrm>
          <a:prstGeom prst="ellipse">
            <a:avLst/>
          </a:prstGeom>
          <a:noFill/>
          <a:ln>
            <a:noFill/>
          </a:ln>
        </p:spPr>
      </p:pic>
      <p:pic>
        <p:nvPicPr>
          <p:cNvPr id="908" name="Google Shape;908;p52"/>
          <p:cNvPicPr preferRelativeResize="0"/>
          <p:nvPr/>
        </p:nvPicPr>
        <p:blipFill rotWithShape="1">
          <a:blip r:embed="rId3">
            <a:alphaModFix/>
          </a:blip>
          <a:srcRect b="32549" l="13493" r="5659" t="7616"/>
          <a:stretch/>
        </p:blipFill>
        <p:spPr>
          <a:xfrm>
            <a:off x="746075" y="1041600"/>
            <a:ext cx="1573200" cy="1551900"/>
          </a:xfrm>
          <a:prstGeom prst="ellipse">
            <a:avLst/>
          </a:prstGeom>
          <a:noFill/>
          <a:ln>
            <a:noFill/>
          </a:ln>
        </p:spPr>
      </p:pic>
      <p:pic>
        <p:nvPicPr>
          <p:cNvPr id="909" name="Google Shape;909;p52"/>
          <p:cNvPicPr preferRelativeResize="0"/>
          <p:nvPr/>
        </p:nvPicPr>
        <p:blipFill rotWithShape="1">
          <a:blip r:embed="rId4">
            <a:alphaModFix/>
          </a:blip>
          <a:srcRect b="31957" l="12318" r="13475" t="16967"/>
          <a:stretch/>
        </p:blipFill>
        <p:spPr>
          <a:xfrm>
            <a:off x="3058775" y="1041600"/>
            <a:ext cx="1573200" cy="1551900"/>
          </a:xfrm>
          <a:prstGeom prst="ellipse">
            <a:avLst/>
          </a:prstGeom>
          <a:noFill/>
          <a:ln>
            <a:noFill/>
          </a:ln>
        </p:spPr>
      </p:pic>
      <p:sp>
        <p:nvSpPr>
          <p:cNvPr id="910" name="Google Shape;910;p52"/>
          <p:cNvSpPr txBox="1"/>
          <p:nvPr/>
        </p:nvSpPr>
        <p:spPr>
          <a:xfrm>
            <a:off x="3017075" y="2549250"/>
            <a:ext cx="16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Sipky Jaya Putra</a:t>
            </a:r>
            <a:endParaRPr>
              <a:latin typeface="Calibri"/>
              <a:ea typeface="Calibri"/>
              <a:cs typeface="Calibri"/>
              <a:sym typeface="Calibri"/>
            </a:endParaRPr>
          </a:p>
        </p:txBody>
      </p:sp>
      <p:sp>
        <p:nvSpPr>
          <p:cNvPr id="911" name="Google Shape;911;p52"/>
          <p:cNvSpPr txBox="1"/>
          <p:nvPr/>
        </p:nvSpPr>
        <p:spPr>
          <a:xfrm>
            <a:off x="704375" y="253860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Andreas Aditya Sumasta</a:t>
            </a:r>
            <a:endParaRPr>
              <a:latin typeface="Calibri"/>
              <a:ea typeface="Calibri"/>
              <a:cs typeface="Calibri"/>
              <a:sym typeface="Calibri"/>
            </a:endParaRPr>
          </a:p>
        </p:txBody>
      </p:sp>
      <p:pic>
        <p:nvPicPr>
          <p:cNvPr id="912" name="Google Shape;912;p52"/>
          <p:cNvPicPr preferRelativeResize="0"/>
          <p:nvPr/>
        </p:nvPicPr>
        <p:blipFill rotWithShape="1">
          <a:blip r:embed="rId3">
            <a:alphaModFix/>
          </a:blip>
          <a:srcRect b="34653" l="15466" r="11026" t="10945"/>
          <a:stretch/>
        </p:blipFill>
        <p:spPr>
          <a:xfrm>
            <a:off x="1896300" y="2785750"/>
            <a:ext cx="1573200" cy="1551900"/>
          </a:xfrm>
          <a:prstGeom prst="ellipse">
            <a:avLst/>
          </a:prstGeom>
          <a:noFill/>
          <a:ln>
            <a:noFill/>
          </a:ln>
        </p:spPr>
      </p:pic>
      <p:pic>
        <p:nvPicPr>
          <p:cNvPr id="913" name="Google Shape;913;p52"/>
          <p:cNvPicPr preferRelativeResize="0"/>
          <p:nvPr/>
        </p:nvPicPr>
        <p:blipFill rotWithShape="1">
          <a:blip r:embed="rId4">
            <a:alphaModFix/>
          </a:blip>
          <a:srcRect b="31957" l="12318" r="13475" t="16967"/>
          <a:stretch/>
        </p:blipFill>
        <p:spPr>
          <a:xfrm>
            <a:off x="1896300" y="2785750"/>
            <a:ext cx="1573200" cy="1551900"/>
          </a:xfrm>
          <a:prstGeom prst="ellipse">
            <a:avLst/>
          </a:prstGeom>
          <a:noFill/>
          <a:ln>
            <a:noFill/>
          </a:ln>
        </p:spPr>
      </p:pic>
      <p:sp>
        <p:nvSpPr>
          <p:cNvPr id="914" name="Google Shape;914;p52"/>
          <p:cNvSpPr txBox="1"/>
          <p:nvPr/>
        </p:nvSpPr>
        <p:spPr>
          <a:xfrm>
            <a:off x="4167300" y="4293400"/>
            <a:ext cx="16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Sherina Melinda</a:t>
            </a:r>
            <a:endParaRPr>
              <a:latin typeface="Calibri"/>
              <a:ea typeface="Calibri"/>
              <a:cs typeface="Calibri"/>
              <a:sym typeface="Calibri"/>
            </a:endParaRPr>
          </a:p>
        </p:txBody>
      </p:sp>
      <p:sp>
        <p:nvSpPr>
          <p:cNvPr id="915" name="Google Shape;915;p52"/>
          <p:cNvSpPr txBox="1"/>
          <p:nvPr/>
        </p:nvSpPr>
        <p:spPr>
          <a:xfrm>
            <a:off x="1854600" y="428275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Cynthia Caroline</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916" name="Google Shape;916;p52"/>
          <p:cNvSpPr txBox="1"/>
          <p:nvPr/>
        </p:nvSpPr>
        <p:spPr>
          <a:xfrm>
            <a:off x="6090750" y="4282750"/>
            <a:ext cx="243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Alexander Tri Handoyo Wangsaputra</a:t>
            </a:r>
            <a:endParaRPr>
              <a:latin typeface="Calibri"/>
              <a:ea typeface="Calibri"/>
              <a:cs typeface="Calibri"/>
              <a:sym typeface="Calibri"/>
            </a:endParaRPr>
          </a:p>
        </p:txBody>
      </p:sp>
      <p:sp>
        <p:nvSpPr>
          <p:cNvPr id="917" name="Google Shape;917;p52"/>
          <p:cNvSpPr txBox="1"/>
          <p:nvPr/>
        </p:nvSpPr>
        <p:spPr>
          <a:xfrm>
            <a:off x="5329775" y="252065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Katherine Rayani</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Pratama</a:t>
            </a:r>
            <a:endParaRPr>
              <a:latin typeface="Calibri"/>
              <a:ea typeface="Calibri"/>
              <a:cs typeface="Calibri"/>
              <a:sym typeface="Calibri"/>
            </a:endParaRPr>
          </a:p>
        </p:txBody>
      </p:sp>
      <p:pic>
        <p:nvPicPr>
          <p:cNvPr id="918" name="Google Shape;918;p52"/>
          <p:cNvPicPr preferRelativeResize="0"/>
          <p:nvPr/>
        </p:nvPicPr>
        <p:blipFill rotWithShape="1">
          <a:blip r:embed="rId5">
            <a:alphaModFix/>
          </a:blip>
          <a:srcRect b="40743" l="19745" r="19739" t="13915"/>
          <a:stretch/>
        </p:blipFill>
        <p:spPr>
          <a:xfrm>
            <a:off x="6521700" y="2796475"/>
            <a:ext cx="1573200" cy="1551900"/>
          </a:xfrm>
          <a:prstGeom prst="ellipse">
            <a:avLst/>
          </a:prstGeom>
          <a:noFill/>
          <a:ln>
            <a:noFill/>
          </a:ln>
        </p:spPr>
      </p:pic>
      <p:pic>
        <p:nvPicPr>
          <p:cNvPr id="919" name="Google Shape;919;p52"/>
          <p:cNvPicPr preferRelativeResize="0"/>
          <p:nvPr/>
        </p:nvPicPr>
        <p:blipFill rotWithShape="1">
          <a:blip r:embed="rId6">
            <a:alphaModFix/>
          </a:blip>
          <a:srcRect b="20494" l="0" r="8900" t="11324"/>
          <a:stretch/>
        </p:blipFill>
        <p:spPr>
          <a:xfrm>
            <a:off x="5371475" y="1052100"/>
            <a:ext cx="1573200" cy="1551900"/>
          </a:xfrm>
          <a:prstGeom prst="ellipse">
            <a:avLst/>
          </a:prstGeom>
          <a:noFill/>
          <a:ln>
            <a:noFill/>
          </a:ln>
        </p:spPr>
      </p:pic>
      <p:pic>
        <p:nvPicPr>
          <p:cNvPr id="920" name="Google Shape;920;p52"/>
          <p:cNvPicPr preferRelativeResize="0"/>
          <p:nvPr/>
        </p:nvPicPr>
        <p:blipFill rotWithShape="1">
          <a:blip r:embed="rId7">
            <a:alphaModFix/>
          </a:blip>
          <a:srcRect b="4376" l="0" r="0" t="6480"/>
          <a:stretch/>
        </p:blipFill>
        <p:spPr>
          <a:xfrm>
            <a:off x="3058775" y="1041600"/>
            <a:ext cx="1573200" cy="1551900"/>
          </a:xfrm>
          <a:prstGeom prst="ellipse">
            <a:avLst/>
          </a:prstGeom>
          <a:noFill/>
          <a:ln>
            <a:noFill/>
          </a:ln>
        </p:spPr>
      </p:pic>
      <p:pic>
        <p:nvPicPr>
          <p:cNvPr id="921" name="Google Shape;921;p52"/>
          <p:cNvPicPr preferRelativeResize="0"/>
          <p:nvPr/>
        </p:nvPicPr>
        <p:blipFill rotWithShape="1">
          <a:blip r:embed="rId7">
            <a:alphaModFix/>
          </a:blip>
          <a:srcRect b="4376" l="0" r="0" t="6480"/>
          <a:stretch/>
        </p:blipFill>
        <p:spPr>
          <a:xfrm>
            <a:off x="4209000" y="2785750"/>
            <a:ext cx="1573200" cy="1551900"/>
          </a:xfrm>
          <a:prstGeom prst="ellipse">
            <a:avLst/>
          </a:prstGeom>
          <a:noFill/>
          <a:ln>
            <a:noFill/>
          </a:ln>
        </p:spPr>
      </p:pic>
      <p:pic>
        <p:nvPicPr>
          <p:cNvPr id="922" name="Google Shape;922;p52"/>
          <p:cNvPicPr preferRelativeResize="0"/>
          <p:nvPr/>
        </p:nvPicPr>
        <p:blipFill rotWithShape="1">
          <a:blip r:embed="rId8">
            <a:alphaModFix/>
          </a:blip>
          <a:srcRect b="36095" l="17701" r="17694" t="16096"/>
          <a:stretch/>
        </p:blipFill>
        <p:spPr>
          <a:xfrm>
            <a:off x="3058775" y="1052249"/>
            <a:ext cx="1573200" cy="1551900"/>
          </a:xfrm>
          <a:prstGeom prst="ellipse">
            <a:avLst/>
          </a:prstGeom>
          <a:noFill/>
          <a:ln>
            <a:noFill/>
          </a:ln>
        </p:spPr>
      </p:pic>
      <p:pic>
        <p:nvPicPr>
          <p:cNvPr id="923" name="Google Shape;923;p52"/>
          <p:cNvPicPr preferRelativeResize="0"/>
          <p:nvPr/>
        </p:nvPicPr>
        <p:blipFill rotWithShape="1">
          <a:blip r:embed="rId9">
            <a:alphaModFix/>
          </a:blip>
          <a:srcRect b="57228" l="29857" r="20179" t="9968"/>
          <a:stretch/>
        </p:blipFill>
        <p:spPr>
          <a:xfrm>
            <a:off x="4209000" y="2785750"/>
            <a:ext cx="1573200" cy="1551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70"/>
          <p:cNvSpPr txBox="1"/>
          <p:nvPr>
            <p:ph idx="4294967295" type="title"/>
          </p:nvPr>
        </p:nvSpPr>
        <p:spPr>
          <a:xfrm>
            <a:off x="457200" y="224275"/>
            <a:ext cx="8229600" cy="10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Possible pilot / trial on the next 6 months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aphicFrame>
        <p:nvGraphicFramePr>
          <p:cNvPr id="2274" name="Google Shape;2274;p70"/>
          <p:cNvGraphicFramePr/>
          <p:nvPr/>
        </p:nvGraphicFramePr>
        <p:xfrm>
          <a:off x="952500" y="1428050"/>
          <a:ext cx="3000000" cy="3000000"/>
        </p:xfrm>
        <a:graphic>
          <a:graphicData uri="http://schemas.openxmlformats.org/drawingml/2006/table">
            <a:tbl>
              <a:tblPr>
                <a:noFill/>
                <a:tableStyleId>{54CDD783-60A0-4C85-98F7-68178A100AD4}</a:tableStyleId>
              </a:tblPr>
              <a:tblGrid>
                <a:gridCol w="1809750"/>
                <a:gridCol w="2069725"/>
                <a:gridCol w="1549775"/>
                <a:gridCol w="1809750"/>
              </a:tblGrid>
              <a:tr h="381000">
                <a:tc>
                  <a:txBody>
                    <a:bodyPr/>
                    <a:lstStyle/>
                    <a:p>
                      <a:pPr indent="0" lvl="0" marL="0" rtl="0" algn="l">
                        <a:spcBef>
                          <a:spcPts val="0"/>
                        </a:spcBef>
                        <a:spcAft>
                          <a:spcPts val="0"/>
                        </a:spcAft>
                        <a:buNone/>
                      </a:pPr>
                      <a:r>
                        <a:rPr b="1" lang="en" sz="1300">
                          <a:solidFill>
                            <a:schemeClr val="accent1"/>
                          </a:solidFill>
                          <a:latin typeface="Montserrat"/>
                          <a:ea typeface="Montserrat"/>
                          <a:cs typeface="Montserrat"/>
                          <a:sym typeface="Montserrat"/>
                        </a:rPr>
                        <a:t>Task</a:t>
                      </a:r>
                      <a:endParaRPr b="1"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accent1"/>
                          </a:solidFill>
                          <a:latin typeface="Montserrat"/>
                          <a:ea typeface="Montserrat"/>
                          <a:cs typeface="Montserrat"/>
                          <a:sym typeface="Montserrat"/>
                        </a:rPr>
                        <a:t>Timeline</a:t>
                      </a:r>
                      <a:endParaRPr b="1"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accent1"/>
                          </a:solidFill>
                          <a:latin typeface="Montserrat"/>
                          <a:ea typeface="Montserrat"/>
                          <a:cs typeface="Montserrat"/>
                          <a:sym typeface="Montserrat"/>
                        </a:rPr>
                        <a:t>Budget</a:t>
                      </a:r>
                      <a:endParaRPr b="1"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accent1"/>
                          </a:solidFill>
                          <a:latin typeface="Montserrat"/>
                          <a:ea typeface="Montserrat"/>
                          <a:cs typeface="Montserrat"/>
                          <a:sym typeface="Montserrat"/>
                        </a:rPr>
                        <a:t>Roles</a:t>
                      </a:r>
                      <a:endParaRPr b="1"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Encrypt user data</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Juli</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$ 150</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Android Team, Cloud Team</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Discussion on app integration with other healthcare platform</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Juli - Agustus</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$ 500</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All Team Members, multiple healthcare applications representative</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Generate New Dataset</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Juli - Oktober</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$ 1500</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ML Team, Cloud Team, PERDOSKI</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Integration with other healthcare Platform</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September - Desember</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$ 2000</a:t>
                      </a:r>
                      <a:endParaRPr sz="13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accent1"/>
                          </a:solidFill>
                          <a:latin typeface="Montserrat"/>
                          <a:ea typeface="Montserrat"/>
                          <a:cs typeface="Montserrat"/>
                          <a:sym typeface="Montserrat"/>
                        </a:rPr>
                        <a:t>All Team Members, multiple healthcare applications team</a:t>
                      </a:r>
                      <a:endParaRPr sz="13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71"/>
          <p:cNvSpPr txBox="1"/>
          <p:nvPr>
            <p:ph idx="4294967295" type="title"/>
          </p:nvPr>
        </p:nvSpPr>
        <p:spPr>
          <a:xfrm>
            <a:off x="457200" y="2242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Milestones for 2021</a:t>
            </a:r>
            <a:endParaRPr/>
          </a:p>
          <a:p>
            <a:pPr indent="0" lvl="0" marL="0" rtl="0" algn="ctr">
              <a:spcBef>
                <a:spcPts val="0"/>
              </a:spcBef>
              <a:spcAft>
                <a:spcPts val="0"/>
              </a:spcAft>
              <a:buNone/>
            </a:pPr>
            <a:r>
              <a:rPr lang="en"/>
              <a:t>(to end of year)</a:t>
            </a:r>
            <a:endParaRPr/>
          </a:p>
          <a:p>
            <a:pPr indent="0" lvl="0" marL="0" rtl="0" algn="l">
              <a:spcBef>
                <a:spcPts val="0"/>
              </a:spcBef>
              <a:spcAft>
                <a:spcPts val="0"/>
              </a:spcAft>
              <a:buNone/>
            </a:pPr>
            <a:r>
              <a:t/>
            </a:r>
            <a:endParaRPr/>
          </a:p>
        </p:txBody>
      </p:sp>
      <p:sp>
        <p:nvSpPr>
          <p:cNvPr id="2280" name="Google Shape;2280;p71"/>
          <p:cNvSpPr/>
          <p:nvPr/>
        </p:nvSpPr>
        <p:spPr>
          <a:xfrm rot="-711236">
            <a:off x="6462350" y="3079751"/>
            <a:ext cx="1350909" cy="57662"/>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flipH="1" rot="711236">
            <a:off x="5177612" y="3079751"/>
            <a:ext cx="1350909" cy="57662"/>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rot="-711236">
            <a:off x="3896538" y="3079751"/>
            <a:ext cx="1350909" cy="57662"/>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rot="-1789476">
            <a:off x="5105816" y="2891649"/>
            <a:ext cx="160451" cy="160451"/>
          </a:xfrm>
          <a:prstGeom prst="ellipse">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txBox="1"/>
          <p:nvPr/>
        </p:nvSpPr>
        <p:spPr>
          <a:xfrm>
            <a:off x="4842131" y="2599976"/>
            <a:ext cx="696900" cy="2760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October</a:t>
            </a:r>
            <a:endParaRPr b="1" sz="800">
              <a:solidFill>
                <a:schemeClr val="lt1"/>
              </a:solidFill>
              <a:latin typeface="Roboto"/>
              <a:ea typeface="Roboto"/>
              <a:cs typeface="Roboto"/>
              <a:sym typeface="Roboto"/>
            </a:endParaRPr>
          </a:p>
        </p:txBody>
      </p:sp>
      <p:sp>
        <p:nvSpPr>
          <p:cNvPr id="2285" name="Google Shape;2285;p71"/>
          <p:cNvSpPr/>
          <p:nvPr/>
        </p:nvSpPr>
        <p:spPr>
          <a:xfrm>
            <a:off x="4329700" y="1834622"/>
            <a:ext cx="1712700" cy="703500"/>
          </a:xfrm>
          <a:prstGeom prst="roundRect">
            <a:avLst>
              <a:gd fmla="val 4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6" name="Google Shape;2286;p71"/>
          <p:cNvSpPr/>
          <p:nvPr/>
        </p:nvSpPr>
        <p:spPr>
          <a:xfrm rot="10800000">
            <a:off x="5141025" y="2533715"/>
            <a:ext cx="90000" cy="675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txBox="1"/>
          <p:nvPr/>
        </p:nvSpPr>
        <p:spPr>
          <a:xfrm>
            <a:off x="4373950" y="1871825"/>
            <a:ext cx="1531200" cy="624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Updating the model of cancer detection based on the new dataset</a:t>
            </a:r>
            <a:endParaRPr sz="800">
              <a:solidFill>
                <a:schemeClr val="lt1"/>
              </a:solidFill>
            </a:endParaRPr>
          </a:p>
        </p:txBody>
      </p:sp>
      <p:sp>
        <p:nvSpPr>
          <p:cNvPr id="2288" name="Google Shape;2288;p71"/>
          <p:cNvSpPr/>
          <p:nvPr/>
        </p:nvSpPr>
        <p:spPr>
          <a:xfrm flipH="1" rot="711236">
            <a:off x="2604858" y="3079751"/>
            <a:ext cx="1350909" cy="57662"/>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rot="-711236">
            <a:off x="1330733" y="3079751"/>
            <a:ext cx="1350909" cy="57662"/>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rot="-1789476">
            <a:off x="6358892" y="3165068"/>
            <a:ext cx="160451" cy="160451"/>
          </a:xfrm>
          <a:prstGeom prst="ellipse">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txBox="1"/>
          <p:nvPr/>
        </p:nvSpPr>
        <p:spPr>
          <a:xfrm>
            <a:off x="6082763" y="3329580"/>
            <a:ext cx="696900" cy="2760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December</a:t>
            </a:r>
            <a:endParaRPr b="1" sz="800">
              <a:solidFill>
                <a:schemeClr val="lt1"/>
              </a:solidFill>
              <a:latin typeface="Roboto"/>
              <a:ea typeface="Roboto"/>
              <a:cs typeface="Roboto"/>
              <a:sym typeface="Roboto"/>
            </a:endParaRPr>
          </a:p>
        </p:txBody>
      </p:sp>
      <p:sp>
        <p:nvSpPr>
          <p:cNvPr id="2292" name="Google Shape;2292;p71"/>
          <p:cNvSpPr/>
          <p:nvPr/>
        </p:nvSpPr>
        <p:spPr>
          <a:xfrm>
            <a:off x="5582775" y="3663009"/>
            <a:ext cx="1712700" cy="703500"/>
          </a:xfrm>
          <a:prstGeom prst="roundRect">
            <a:avLst>
              <a:gd fmla="val 4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3" name="Google Shape;2293;p71"/>
          <p:cNvSpPr txBox="1"/>
          <p:nvPr/>
        </p:nvSpPr>
        <p:spPr>
          <a:xfrm>
            <a:off x="5627025" y="3700209"/>
            <a:ext cx="1624200" cy="624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Release the first few integrated applications with other healthcare applications</a:t>
            </a:r>
            <a:endParaRPr sz="800">
              <a:solidFill>
                <a:schemeClr val="lt1"/>
              </a:solidFill>
            </a:endParaRPr>
          </a:p>
        </p:txBody>
      </p:sp>
      <p:sp>
        <p:nvSpPr>
          <p:cNvPr id="2294" name="Google Shape;2294;p71"/>
          <p:cNvSpPr/>
          <p:nvPr/>
        </p:nvSpPr>
        <p:spPr>
          <a:xfrm>
            <a:off x="6394125" y="3598360"/>
            <a:ext cx="90000" cy="675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rot="-711236">
            <a:off x="6462350" y="3079751"/>
            <a:ext cx="1350909" cy="57662"/>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flipH="1" rot="711236">
            <a:off x="5177612" y="3079751"/>
            <a:ext cx="1350909" cy="57662"/>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71"/>
          <p:cNvGrpSpPr/>
          <p:nvPr/>
        </p:nvGrpSpPr>
        <p:grpSpPr>
          <a:xfrm>
            <a:off x="1786475" y="1834622"/>
            <a:ext cx="1712700" cy="1246754"/>
            <a:chOff x="1637475" y="1219942"/>
            <a:chExt cx="1712700" cy="1246754"/>
          </a:xfrm>
        </p:grpSpPr>
        <p:sp>
          <p:nvSpPr>
            <p:cNvPr id="2298" name="Google Shape;2298;p71"/>
            <p:cNvSpPr/>
            <p:nvPr/>
          </p:nvSpPr>
          <p:spPr>
            <a:xfrm>
              <a:off x="1637475" y="1219942"/>
              <a:ext cx="1712700" cy="703500"/>
            </a:xfrm>
            <a:prstGeom prst="roundRect">
              <a:avLst>
                <a:gd fmla="val 44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ctr">
                <a:lnSpc>
                  <a:spcPct val="115000"/>
                </a:lnSpc>
                <a:spcBef>
                  <a:spcPts val="0"/>
                </a:spcBef>
                <a:spcAft>
                  <a:spcPts val="0"/>
                </a:spcAft>
                <a:buNone/>
              </a:pPr>
              <a:r>
                <a:rPr lang="en" sz="800">
                  <a:solidFill>
                    <a:schemeClr val="dk1"/>
                  </a:solidFill>
                  <a:latin typeface="Open Sans"/>
                  <a:ea typeface="Open Sans"/>
                  <a:cs typeface="Open Sans"/>
                  <a:sym typeface="Open Sans"/>
                </a:rPr>
                <a:t>Updating Data Encryption on the application</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299" name="Google Shape;2299;p71"/>
            <p:cNvSpPr txBox="1"/>
            <p:nvPr/>
          </p:nvSpPr>
          <p:spPr>
            <a:xfrm>
              <a:off x="2144544" y="1985297"/>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5"/>
                  </a:solidFill>
                  <a:latin typeface="Open Sans"/>
                  <a:ea typeface="Open Sans"/>
                  <a:cs typeface="Open Sans"/>
                  <a:sym typeface="Open Sans"/>
                </a:rPr>
                <a:t>July</a:t>
              </a:r>
              <a:endParaRPr b="1" sz="800">
                <a:solidFill>
                  <a:schemeClr val="accent5"/>
                </a:solidFill>
                <a:latin typeface="Open Sans"/>
                <a:ea typeface="Open Sans"/>
                <a:cs typeface="Open Sans"/>
                <a:sym typeface="Open Sans"/>
              </a:endParaRPr>
            </a:p>
          </p:txBody>
        </p:sp>
        <p:sp>
          <p:nvSpPr>
            <p:cNvPr id="2300" name="Google Shape;2300;p71"/>
            <p:cNvSpPr/>
            <p:nvPr/>
          </p:nvSpPr>
          <p:spPr>
            <a:xfrm rot="10800000">
              <a:off x="2448800" y="1919036"/>
              <a:ext cx="90000" cy="67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rot="-1789476">
              <a:off x="2410765" y="2276970"/>
              <a:ext cx="160451" cy="16045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2" name="Google Shape;2302;p71"/>
          <p:cNvSpPr txBox="1"/>
          <p:nvPr/>
        </p:nvSpPr>
        <p:spPr>
          <a:xfrm>
            <a:off x="3581190" y="3329580"/>
            <a:ext cx="696900" cy="276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5"/>
                </a:solidFill>
                <a:latin typeface="Roboto"/>
                <a:ea typeface="Roboto"/>
                <a:cs typeface="Roboto"/>
                <a:sym typeface="Roboto"/>
              </a:rPr>
              <a:t>August</a:t>
            </a:r>
            <a:endParaRPr b="1" sz="800">
              <a:solidFill>
                <a:schemeClr val="accent5"/>
              </a:solidFill>
              <a:latin typeface="Roboto"/>
              <a:ea typeface="Roboto"/>
              <a:cs typeface="Roboto"/>
              <a:sym typeface="Roboto"/>
            </a:endParaRPr>
          </a:p>
        </p:txBody>
      </p:sp>
      <p:sp>
        <p:nvSpPr>
          <p:cNvPr id="2303" name="Google Shape;2303;p71"/>
          <p:cNvSpPr/>
          <p:nvPr/>
        </p:nvSpPr>
        <p:spPr>
          <a:xfrm rot="-1789476">
            <a:off x="3849403" y="3165068"/>
            <a:ext cx="160451" cy="16045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3073288" y="3663009"/>
            <a:ext cx="1712700" cy="703500"/>
          </a:xfrm>
          <a:prstGeom prst="roundRect">
            <a:avLst>
              <a:gd fmla="val 4485"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rPr lang="en" sz="800">
                <a:solidFill>
                  <a:schemeClr val="dk1"/>
                </a:solidFill>
                <a:latin typeface="Roboto"/>
                <a:ea typeface="Roboto"/>
                <a:cs typeface="Roboto"/>
                <a:sym typeface="Roboto"/>
              </a:rPr>
              <a:t>Announcing other healthcare application as integration partners</a:t>
            </a:r>
            <a:endParaRPr>
              <a:solidFill>
                <a:schemeClr val="dk1"/>
              </a:solidFill>
            </a:endParaRPr>
          </a:p>
        </p:txBody>
      </p:sp>
      <p:sp>
        <p:nvSpPr>
          <p:cNvPr id="2305" name="Google Shape;2305;p71"/>
          <p:cNvSpPr/>
          <p:nvPr/>
        </p:nvSpPr>
        <p:spPr>
          <a:xfrm>
            <a:off x="3884638" y="3598360"/>
            <a:ext cx="90000" cy="67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72"/>
          <p:cNvSpPr/>
          <p:nvPr/>
        </p:nvSpPr>
        <p:spPr>
          <a:xfrm>
            <a:off x="3110373" y="903607"/>
            <a:ext cx="914916" cy="1113652"/>
          </a:xfrm>
          <a:custGeom>
            <a:rect b="b" l="l" r="r" t="t"/>
            <a:pathLst>
              <a:path extrusionOk="0" h="11919" w="9792">
                <a:moveTo>
                  <a:pt x="7760" y="1"/>
                </a:moveTo>
                <a:cubicBezTo>
                  <a:pt x="7760" y="1"/>
                  <a:pt x="1" y="2841"/>
                  <a:pt x="1608" y="11918"/>
                </a:cubicBezTo>
                <a:cubicBezTo>
                  <a:pt x="1608" y="11918"/>
                  <a:pt x="9791" y="8462"/>
                  <a:pt x="77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3315929" y="1299959"/>
            <a:ext cx="753366" cy="640497"/>
          </a:xfrm>
          <a:custGeom>
            <a:rect b="b" l="l" r="r" t="t"/>
            <a:pathLst>
              <a:path extrusionOk="0" h="6855" w="8063">
                <a:moveTo>
                  <a:pt x="7979" y="0"/>
                </a:moveTo>
                <a:cubicBezTo>
                  <a:pt x="7216" y="0"/>
                  <a:pt x="1445" y="221"/>
                  <a:pt x="1" y="6855"/>
                </a:cubicBezTo>
                <a:cubicBezTo>
                  <a:pt x="1" y="6855"/>
                  <a:pt x="6999" y="6782"/>
                  <a:pt x="8062" y="1"/>
                </a:cubicBezTo>
                <a:cubicBezTo>
                  <a:pt x="8062" y="1"/>
                  <a:pt x="8033" y="0"/>
                  <a:pt x="79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1384823" y="2965813"/>
            <a:ext cx="699081" cy="818864"/>
          </a:xfrm>
          <a:custGeom>
            <a:rect b="b" l="l" r="r" t="t"/>
            <a:pathLst>
              <a:path extrusionOk="0" h="8764" w="7482">
                <a:moveTo>
                  <a:pt x="1402" y="0"/>
                </a:moveTo>
                <a:lnTo>
                  <a:pt x="1402" y="0"/>
                </a:lnTo>
                <a:cubicBezTo>
                  <a:pt x="0" y="6128"/>
                  <a:pt x="6418" y="8763"/>
                  <a:pt x="6418" y="8763"/>
                </a:cubicBezTo>
                <a:cubicBezTo>
                  <a:pt x="7482" y="2188"/>
                  <a:pt x="1403" y="1"/>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1342964" y="3250417"/>
            <a:ext cx="596396" cy="476612"/>
          </a:xfrm>
          <a:custGeom>
            <a:rect b="b" l="l" r="r" t="t"/>
            <a:pathLst>
              <a:path extrusionOk="0" h="5101" w="6383">
                <a:moveTo>
                  <a:pt x="16" y="0"/>
                </a:moveTo>
                <a:cubicBezTo>
                  <a:pt x="6" y="0"/>
                  <a:pt x="1" y="0"/>
                  <a:pt x="1" y="0"/>
                </a:cubicBezTo>
                <a:cubicBezTo>
                  <a:pt x="954" y="4933"/>
                  <a:pt x="6371" y="5100"/>
                  <a:pt x="6383" y="5101"/>
                </a:cubicBezTo>
                <a:lnTo>
                  <a:pt x="6383" y="5101"/>
                </a:lnTo>
                <a:cubicBezTo>
                  <a:pt x="5083" y="80"/>
                  <a:pt x="316" y="0"/>
                  <a:pt x="16" y="0"/>
                </a:cubicBezTo>
                <a:close/>
                <a:moveTo>
                  <a:pt x="6383" y="5101"/>
                </a:moveTo>
                <a:cubicBezTo>
                  <a:pt x="6383" y="5101"/>
                  <a:pt x="6383" y="5101"/>
                  <a:pt x="6383" y="5101"/>
                </a:cubicBezTo>
                <a:cubicBezTo>
                  <a:pt x="6383" y="5101"/>
                  <a:pt x="6383" y="5101"/>
                  <a:pt x="6383" y="5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2458760" y="903607"/>
            <a:ext cx="546688" cy="640497"/>
          </a:xfrm>
          <a:custGeom>
            <a:rect b="b" l="l" r="r" t="t"/>
            <a:pathLst>
              <a:path extrusionOk="0" h="6855" w="5851">
                <a:moveTo>
                  <a:pt x="1910" y="1"/>
                </a:moveTo>
                <a:lnTo>
                  <a:pt x="1910" y="1"/>
                </a:lnTo>
                <a:cubicBezTo>
                  <a:pt x="1910" y="1"/>
                  <a:pt x="1" y="3990"/>
                  <a:pt x="4026" y="6854"/>
                </a:cubicBezTo>
                <a:cubicBezTo>
                  <a:pt x="4026" y="6854"/>
                  <a:pt x="5851" y="2466"/>
                  <a:pt x="19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1106948" y="4161783"/>
            <a:ext cx="3225470" cy="216956"/>
          </a:xfrm>
          <a:custGeom>
            <a:rect b="b" l="l" r="r" t="t"/>
            <a:pathLst>
              <a:path extrusionOk="0" h="2322" w="34521">
                <a:moveTo>
                  <a:pt x="17261" y="0"/>
                </a:moveTo>
                <a:cubicBezTo>
                  <a:pt x="7724" y="0"/>
                  <a:pt x="1" y="520"/>
                  <a:pt x="1" y="1161"/>
                </a:cubicBezTo>
                <a:cubicBezTo>
                  <a:pt x="1" y="1801"/>
                  <a:pt x="7724" y="2321"/>
                  <a:pt x="17261" y="2321"/>
                </a:cubicBezTo>
                <a:cubicBezTo>
                  <a:pt x="26797" y="2321"/>
                  <a:pt x="34521" y="1801"/>
                  <a:pt x="34521" y="1161"/>
                </a:cubicBezTo>
                <a:cubicBezTo>
                  <a:pt x="34521" y="520"/>
                  <a:pt x="26797" y="0"/>
                  <a:pt x="17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2759153" y="4238586"/>
            <a:ext cx="93" cy="93"/>
          </a:xfrm>
          <a:custGeom>
            <a:rect b="b" l="l" r="r" t="t"/>
            <a:pathLst>
              <a:path extrusionOk="0" h="1" w="1">
                <a:moveTo>
                  <a:pt x="1" y="0"/>
                </a:moveTo>
                <a:close/>
              </a:path>
            </a:pathLst>
          </a:custGeom>
          <a:solidFill>
            <a:srgbClr val="FF9D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1882829" y="1235676"/>
            <a:ext cx="1862346" cy="3003001"/>
          </a:xfrm>
          <a:custGeom>
            <a:rect b="b" l="l" r="r" t="t"/>
            <a:pathLst>
              <a:path extrusionOk="0" h="32140" w="19932">
                <a:moveTo>
                  <a:pt x="7132" y="0"/>
                </a:moveTo>
                <a:lnTo>
                  <a:pt x="6974" y="290"/>
                </a:lnTo>
                <a:lnTo>
                  <a:pt x="6769" y="677"/>
                </a:lnTo>
                <a:cubicBezTo>
                  <a:pt x="6745" y="689"/>
                  <a:pt x="6709" y="701"/>
                  <a:pt x="6684" y="713"/>
                </a:cubicBezTo>
                <a:cubicBezTo>
                  <a:pt x="6334" y="907"/>
                  <a:pt x="6008" y="1112"/>
                  <a:pt x="5693" y="1354"/>
                </a:cubicBezTo>
                <a:cubicBezTo>
                  <a:pt x="5464" y="1535"/>
                  <a:pt x="5234" y="1729"/>
                  <a:pt x="5028" y="1934"/>
                </a:cubicBezTo>
                <a:cubicBezTo>
                  <a:pt x="4569" y="2357"/>
                  <a:pt x="4146" y="2841"/>
                  <a:pt x="3771" y="3348"/>
                </a:cubicBezTo>
                <a:cubicBezTo>
                  <a:pt x="3638" y="3530"/>
                  <a:pt x="3506" y="3723"/>
                  <a:pt x="3373" y="3916"/>
                </a:cubicBezTo>
                <a:cubicBezTo>
                  <a:pt x="3228" y="4170"/>
                  <a:pt x="3070" y="4412"/>
                  <a:pt x="2925" y="4678"/>
                </a:cubicBezTo>
                <a:cubicBezTo>
                  <a:pt x="2732" y="4992"/>
                  <a:pt x="2563" y="5331"/>
                  <a:pt x="2406" y="5669"/>
                </a:cubicBezTo>
                <a:cubicBezTo>
                  <a:pt x="2309" y="5862"/>
                  <a:pt x="2212" y="6056"/>
                  <a:pt x="2128" y="6249"/>
                </a:cubicBezTo>
                <a:cubicBezTo>
                  <a:pt x="1874" y="6817"/>
                  <a:pt x="1656" y="7397"/>
                  <a:pt x="1463" y="8002"/>
                </a:cubicBezTo>
                <a:cubicBezTo>
                  <a:pt x="1390" y="8183"/>
                  <a:pt x="1330" y="8377"/>
                  <a:pt x="1269" y="8570"/>
                </a:cubicBezTo>
                <a:cubicBezTo>
                  <a:pt x="1088" y="9198"/>
                  <a:pt x="919" y="9839"/>
                  <a:pt x="786" y="10504"/>
                </a:cubicBezTo>
                <a:cubicBezTo>
                  <a:pt x="750" y="10685"/>
                  <a:pt x="701" y="10878"/>
                  <a:pt x="677" y="11072"/>
                </a:cubicBezTo>
                <a:cubicBezTo>
                  <a:pt x="593" y="11471"/>
                  <a:pt x="532" y="11882"/>
                  <a:pt x="484" y="12281"/>
                </a:cubicBezTo>
                <a:lnTo>
                  <a:pt x="25" y="13127"/>
                </a:lnTo>
                <a:lnTo>
                  <a:pt x="0" y="13187"/>
                </a:lnTo>
                <a:lnTo>
                  <a:pt x="0" y="18989"/>
                </a:lnTo>
                <a:lnTo>
                  <a:pt x="49" y="19085"/>
                </a:lnTo>
                <a:lnTo>
                  <a:pt x="496" y="19919"/>
                </a:lnTo>
                <a:cubicBezTo>
                  <a:pt x="544" y="20330"/>
                  <a:pt x="617" y="20729"/>
                  <a:pt x="701" y="21128"/>
                </a:cubicBezTo>
                <a:cubicBezTo>
                  <a:pt x="738" y="21322"/>
                  <a:pt x="774" y="21515"/>
                  <a:pt x="810" y="21708"/>
                </a:cubicBezTo>
                <a:cubicBezTo>
                  <a:pt x="955" y="22361"/>
                  <a:pt x="1124" y="23002"/>
                  <a:pt x="1318" y="23630"/>
                </a:cubicBezTo>
                <a:cubicBezTo>
                  <a:pt x="1378" y="23824"/>
                  <a:pt x="1439" y="24017"/>
                  <a:pt x="1499" y="24210"/>
                </a:cubicBezTo>
                <a:cubicBezTo>
                  <a:pt x="1705" y="24803"/>
                  <a:pt x="1922" y="25383"/>
                  <a:pt x="2188" y="25951"/>
                </a:cubicBezTo>
                <a:cubicBezTo>
                  <a:pt x="2273" y="26144"/>
                  <a:pt x="2357" y="26338"/>
                  <a:pt x="2454" y="26519"/>
                </a:cubicBezTo>
                <a:cubicBezTo>
                  <a:pt x="2599" y="26821"/>
                  <a:pt x="2756" y="27123"/>
                  <a:pt x="2925" y="27413"/>
                </a:cubicBezTo>
                <a:cubicBezTo>
                  <a:pt x="3095" y="27703"/>
                  <a:pt x="3264" y="27981"/>
                  <a:pt x="3445" y="28247"/>
                </a:cubicBezTo>
                <a:cubicBezTo>
                  <a:pt x="3578" y="28453"/>
                  <a:pt x="3711" y="28634"/>
                  <a:pt x="3844" y="28827"/>
                </a:cubicBezTo>
                <a:cubicBezTo>
                  <a:pt x="4219" y="29335"/>
                  <a:pt x="4642" y="29807"/>
                  <a:pt x="5101" y="30242"/>
                </a:cubicBezTo>
                <a:cubicBezTo>
                  <a:pt x="5319" y="30447"/>
                  <a:pt x="5548" y="30641"/>
                  <a:pt x="5778" y="30810"/>
                </a:cubicBezTo>
                <a:cubicBezTo>
                  <a:pt x="6092" y="31051"/>
                  <a:pt x="6406" y="31257"/>
                  <a:pt x="6757" y="31438"/>
                </a:cubicBezTo>
                <a:lnTo>
                  <a:pt x="6974" y="31861"/>
                </a:lnTo>
                <a:lnTo>
                  <a:pt x="7059" y="32006"/>
                </a:lnTo>
                <a:lnTo>
                  <a:pt x="7132" y="32139"/>
                </a:lnTo>
                <a:lnTo>
                  <a:pt x="10806" y="32139"/>
                </a:lnTo>
                <a:cubicBezTo>
                  <a:pt x="11181" y="32139"/>
                  <a:pt x="11555" y="32091"/>
                  <a:pt x="11918" y="32006"/>
                </a:cubicBezTo>
                <a:cubicBezTo>
                  <a:pt x="12111" y="31970"/>
                  <a:pt x="12293" y="31922"/>
                  <a:pt x="12474" y="31861"/>
                </a:cubicBezTo>
                <a:cubicBezTo>
                  <a:pt x="12812" y="31753"/>
                  <a:pt x="13139" y="31607"/>
                  <a:pt x="13441" y="31438"/>
                </a:cubicBezTo>
                <a:cubicBezTo>
                  <a:pt x="13791" y="31257"/>
                  <a:pt x="14118" y="31051"/>
                  <a:pt x="14432" y="30810"/>
                </a:cubicBezTo>
                <a:cubicBezTo>
                  <a:pt x="14662" y="30628"/>
                  <a:pt x="14891" y="30435"/>
                  <a:pt x="15097" y="30242"/>
                </a:cubicBezTo>
                <a:cubicBezTo>
                  <a:pt x="15568" y="29807"/>
                  <a:pt x="15991" y="29323"/>
                  <a:pt x="16354" y="28815"/>
                </a:cubicBezTo>
                <a:cubicBezTo>
                  <a:pt x="16499" y="28634"/>
                  <a:pt x="16632" y="28441"/>
                  <a:pt x="16765" y="28247"/>
                </a:cubicBezTo>
                <a:cubicBezTo>
                  <a:pt x="16922" y="28006"/>
                  <a:pt x="17079" y="27740"/>
                  <a:pt x="17224" y="27486"/>
                </a:cubicBezTo>
                <a:cubicBezTo>
                  <a:pt x="17405" y="27172"/>
                  <a:pt x="17587" y="26845"/>
                  <a:pt x="17744" y="26507"/>
                </a:cubicBezTo>
                <a:cubicBezTo>
                  <a:pt x="17828" y="26326"/>
                  <a:pt x="17925" y="26132"/>
                  <a:pt x="18010" y="25939"/>
                </a:cubicBezTo>
                <a:cubicBezTo>
                  <a:pt x="18264" y="25383"/>
                  <a:pt x="18481" y="24803"/>
                  <a:pt x="18687" y="24198"/>
                </a:cubicBezTo>
                <a:cubicBezTo>
                  <a:pt x="18747" y="24005"/>
                  <a:pt x="18807" y="23824"/>
                  <a:pt x="18868" y="23630"/>
                </a:cubicBezTo>
                <a:cubicBezTo>
                  <a:pt x="19061" y="22990"/>
                  <a:pt x="19218" y="22349"/>
                  <a:pt x="19363" y="21696"/>
                </a:cubicBezTo>
                <a:cubicBezTo>
                  <a:pt x="19400" y="21503"/>
                  <a:pt x="19436" y="21322"/>
                  <a:pt x="19472" y="21128"/>
                </a:cubicBezTo>
                <a:cubicBezTo>
                  <a:pt x="19605" y="20451"/>
                  <a:pt x="19702" y="19762"/>
                  <a:pt x="19774" y="19073"/>
                </a:cubicBezTo>
                <a:cubicBezTo>
                  <a:pt x="19799" y="18880"/>
                  <a:pt x="19823" y="18699"/>
                  <a:pt x="19835" y="18505"/>
                </a:cubicBezTo>
                <a:cubicBezTo>
                  <a:pt x="19895" y="17792"/>
                  <a:pt x="19932" y="17091"/>
                  <a:pt x="19932" y="16390"/>
                </a:cubicBezTo>
                <a:cubicBezTo>
                  <a:pt x="19932" y="16197"/>
                  <a:pt x="19932" y="16003"/>
                  <a:pt x="19919" y="15810"/>
                </a:cubicBezTo>
                <a:cubicBezTo>
                  <a:pt x="19907" y="15097"/>
                  <a:pt x="19871" y="14396"/>
                  <a:pt x="19811" y="13695"/>
                </a:cubicBezTo>
                <a:cubicBezTo>
                  <a:pt x="19799" y="13501"/>
                  <a:pt x="19774" y="13308"/>
                  <a:pt x="19750" y="13115"/>
                </a:cubicBezTo>
                <a:cubicBezTo>
                  <a:pt x="19690" y="12426"/>
                  <a:pt x="19581" y="11737"/>
                  <a:pt x="19448" y="11060"/>
                </a:cubicBezTo>
                <a:cubicBezTo>
                  <a:pt x="19424" y="10866"/>
                  <a:pt x="19376" y="10685"/>
                  <a:pt x="19339" y="10492"/>
                </a:cubicBezTo>
                <a:cubicBezTo>
                  <a:pt x="19194" y="9839"/>
                  <a:pt x="19037" y="9186"/>
                  <a:pt x="18844" y="8558"/>
                </a:cubicBezTo>
                <a:cubicBezTo>
                  <a:pt x="18783" y="8364"/>
                  <a:pt x="18723" y="8183"/>
                  <a:pt x="18662" y="7990"/>
                </a:cubicBezTo>
                <a:cubicBezTo>
                  <a:pt x="18457" y="7385"/>
                  <a:pt x="18227" y="6805"/>
                  <a:pt x="17973" y="6237"/>
                </a:cubicBezTo>
                <a:cubicBezTo>
                  <a:pt x="17889" y="6044"/>
                  <a:pt x="17804" y="5850"/>
                  <a:pt x="17708" y="5669"/>
                </a:cubicBezTo>
                <a:cubicBezTo>
                  <a:pt x="17550" y="5343"/>
                  <a:pt x="17381" y="5028"/>
                  <a:pt x="17224" y="4738"/>
                </a:cubicBezTo>
                <a:cubicBezTo>
                  <a:pt x="17055" y="4448"/>
                  <a:pt x="16886" y="4182"/>
                  <a:pt x="16716" y="3916"/>
                </a:cubicBezTo>
                <a:cubicBezTo>
                  <a:pt x="16583" y="3723"/>
                  <a:pt x="16451" y="3530"/>
                  <a:pt x="16318" y="3348"/>
                </a:cubicBezTo>
                <a:cubicBezTo>
                  <a:pt x="15943" y="2841"/>
                  <a:pt x="15520" y="2357"/>
                  <a:pt x="15061" y="1934"/>
                </a:cubicBezTo>
                <a:cubicBezTo>
                  <a:pt x="14843" y="1729"/>
                  <a:pt x="14625" y="1535"/>
                  <a:pt x="14396" y="1354"/>
                </a:cubicBezTo>
                <a:cubicBezTo>
                  <a:pt x="14082" y="1112"/>
                  <a:pt x="13743" y="907"/>
                  <a:pt x="13405" y="713"/>
                </a:cubicBezTo>
                <a:cubicBezTo>
                  <a:pt x="13090" y="544"/>
                  <a:pt x="12752" y="399"/>
                  <a:pt x="12414" y="290"/>
                </a:cubicBezTo>
                <a:cubicBezTo>
                  <a:pt x="12244" y="230"/>
                  <a:pt x="12075" y="182"/>
                  <a:pt x="11906" y="145"/>
                </a:cubicBezTo>
                <a:cubicBezTo>
                  <a:pt x="11531" y="61"/>
                  <a:pt x="11156" y="12"/>
                  <a:pt x="107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2508468" y="1236797"/>
            <a:ext cx="627977" cy="66713"/>
          </a:xfrm>
          <a:custGeom>
            <a:rect b="b" l="l" r="r" t="t"/>
            <a:pathLst>
              <a:path extrusionOk="0" h="714" w="6721">
                <a:moveTo>
                  <a:pt x="448" y="0"/>
                </a:moveTo>
                <a:lnTo>
                  <a:pt x="363" y="145"/>
                </a:lnTo>
                <a:lnTo>
                  <a:pt x="291" y="290"/>
                </a:lnTo>
                <a:lnTo>
                  <a:pt x="85" y="677"/>
                </a:lnTo>
                <a:cubicBezTo>
                  <a:pt x="49" y="689"/>
                  <a:pt x="25" y="701"/>
                  <a:pt x="0" y="714"/>
                </a:cubicBezTo>
                <a:lnTo>
                  <a:pt x="6721" y="714"/>
                </a:lnTo>
                <a:cubicBezTo>
                  <a:pt x="6406" y="544"/>
                  <a:pt x="6068" y="399"/>
                  <a:pt x="5730" y="290"/>
                </a:cubicBezTo>
                <a:cubicBezTo>
                  <a:pt x="5560" y="230"/>
                  <a:pt x="5391" y="182"/>
                  <a:pt x="5222" y="145"/>
                </a:cubicBezTo>
                <a:cubicBezTo>
                  <a:pt x="4847" y="61"/>
                  <a:pt x="4473" y="12"/>
                  <a:pt x="4086"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2353740" y="1363308"/>
            <a:ext cx="937433" cy="54286"/>
          </a:xfrm>
          <a:custGeom>
            <a:rect b="b" l="l" r="r" t="t"/>
            <a:pathLst>
              <a:path extrusionOk="0" h="581" w="10033">
                <a:moveTo>
                  <a:pt x="665" y="0"/>
                </a:moveTo>
                <a:cubicBezTo>
                  <a:pt x="436" y="181"/>
                  <a:pt x="206" y="375"/>
                  <a:pt x="1" y="580"/>
                </a:cubicBezTo>
                <a:lnTo>
                  <a:pt x="10033" y="580"/>
                </a:lnTo>
                <a:cubicBezTo>
                  <a:pt x="9815" y="375"/>
                  <a:pt x="9597" y="181"/>
                  <a:pt x="9368"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2199012" y="1549617"/>
            <a:ext cx="1246890" cy="53165"/>
          </a:xfrm>
          <a:custGeom>
            <a:rect b="b" l="l" r="r" t="t"/>
            <a:pathLst>
              <a:path extrusionOk="0" h="569" w="13345">
                <a:moveTo>
                  <a:pt x="400" y="0"/>
                </a:moveTo>
                <a:cubicBezTo>
                  <a:pt x="267" y="182"/>
                  <a:pt x="134" y="375"/>
                  <a:pt x="1" y="569"/>
                </a:cubicBezTo>
                <a:lnTo>
                  <a:pt x="13345" y="569"/>
                </a:lnTo>
                <a:cubicBezTo>
                  <a:pt x="13212" y="375"/>
                  <a:pt x="13079" y="182"/>
                  <a:pt x="12946"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2082686" y="1766480"/>
            <a:ext cx="1481786" cy="53165"/>
          </a:xfrm>
          <a:custGeom>
            <a:rect b="b" l="l" r="r" t="t"/>
            <a:pathLst>
              <a:path extrusionOk="0" h="569" w="15859">
                <a:moveTo>
                  <a:pt x="267" y="0"/>
                </a:moveTo>
                <a:cubicBezTo>
                  <a:pt x="170" y="181"/>
                  <a:pt x="73" y="375"/>
                  <a:pt x="1" y="568"/>
                </a:cubicBezTo>
                <a:lnTo>
                  <a:pt x="15859" y="568"/>
                </a:lnTo>
                <a:cubicBezTo>
                  <a:pt x="15762" y="375"/>
                  <a:pt x="15677" y="181"/>
                  <a:pt x="15581"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2002519" y="1983250"/>
            <a:ext cx="1642120" cy="53165"/>
          </a:xfrm>
          <a:custGeom>
            <a:rect b="b" l="l" r="r" t="t"/>
            <a:pathLst>
              <a:path extrusionOk="0" h="569" w="17575">
                <a:moveTo>
                  <a:pt x="182" y="1"/>
                </a:moveTo>
                <a:cubicBezTo>
                  <a:pt x="109" y="194"/>
                  <a:pt x="49" y="376"/>
                  <a:pt x="1" y="569"/>
                </a:cubicBezTo>
                <a:lnTo>
                  <a:pt x="17575" y="569"/>
                </a:lnTo>
                <a:cubicBezTo>
                  <a:pt x="17514" y="376"/>
                  <a:pt x="17454" y="194"/>
                  <a:pt x="17393" y="1"/>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1946085" y="2217024"/>
            <a:ext cx="1756204" cy="53165"/>
          </a:xfrm>
          <a:custGeom>
            <a:rect b="b" l="l" r="r" t="t"/>
            <a:pathLst>
              <a:path extrusionOk="0" h="569" w="18796">
                <a:moveTo>
                  <a:pt x="109" y="1"/>
                </a:moveTo>
                <a:cubicBezTo>
                  <a:pt x="73" y="194"/>
                  <a:pt x="36" y="375"/>
                  <a:pt x="0" y="569"/>
                </a:cubicBezTo>
                <a:lnTo>
                  <a:pt x="18795" y="569"/>
                </a:lnTo>
                <a:cubicBezTo>
                  <a:pt x="18759" y="388"/>
                  <a:pt x="18723" y="194"/>
                  <a:pt x="18674" y="1"/>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1881708" y="2462105"/>
            <a:ext cx="1853283" cy="54286"/>
          </a:xfrm>
          <a:custGeom>
            <a:rect b="b" l="l" r="r" t="t"/>
            <a:pathLst>
              <a:path extrusionOk="0" h="581" w="19835">
                <a:moveTo>
                  <a:pt x="37" y="1"/>
                </a:moveTo>
                <a:lnTo>
                  <a:pt x="0" y="61"/>
                </a:lnTo>
                <a:lnTo>
                  <a:pt x="0" y="581"/>
                </a:lnTo>
                <a:lnTo>
                  <a:pt x="19835" y="581"/>
                </a:lnTo>
                <a:cubicBezTo>
                  <a:pt x="19823" y="387"/>
                  <a:pt x="19811" y="194"/>
                  <a:pt x="19786" y="1"/>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1881708" y="2714006"/>
            <a:ext cx="1863468" cy="53165"/>
          </a:xfrm>
          <a:custGeom>
            <a:rect b="b" l="l" r="r" t="t"/>
            <a:pathLst>
              <a:path extrusionOk="0" h="569" w="19944">
                <a:moveTo>
                  <a:pt x="0" y="0"/>
                </a:moveTo>
                <a:lnTo>
                  <a:pt x="0" y="568"/>
                </a:lnTo>
                <a:lnTo>
                  <a:pt x="19944" y="568"/>
                </a:lnTo>
                <a:cubicBezTo>
                  <a:pt x="19944" y="375"/>
                  <a:pt x="19944" y="181"/>
                  <a:pt x="19944"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1881708" y="2964692"/>
            <a:ext cx="1854404" cy="53165"/>
          </a:xfrm>
          <a:custGeom>
            <a:rect b="b" l="l" r="r" t="t"/>
            <a:pathLst>
              <a:path extrusionOk="0" h="569" w="19847">
                <a:moveTo>
                  <a:pt x="0" y="0"/>
                </a:moveTo>
                <a:lnTo>
                  <a:pt x="0" y="472"/>
                </a:lnTo>
                <a:lnTo>
                  <a:pt x="49" y="568"/>
                </a:lnTo>
                <a:lnTo>
                  <a:pt x="19786" y="568"/>
                </a:lnTo>
                <a:cubicBezTo>
                  <a:pt x="19811" y="375"/>
                  <a:pt x="19823" y="182"/>
                  <a:pt x="19847"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1948327" y="3209772"/>
            <a:ext cx="1755083" cy="53165"/>
          </a:xfrm>
          <a:custGeom>
            <a:rect b="b" l="l" r="r" t="t"/>
            <a:pathLst>
              <a:path extrusionOk="0" h="569" w="18784">
                <a:moveTo>
                  <a:pt x="0" y="0"/>
                </a:moveTo>
                <a:cubicBezTo>
                  <a:pt x="37" y="194"/>
                  <a:pt x="73" y="375"/>
                  <a:pt x="121" y="568"/>
                </a:cubicBezTo>
                <a:lnTo>
                  <a:pt x="18662" y="568"/>
                </a:lnTo>
                <a:cubicBezTo>
                  <a:pt x="18699" y="375"/>
                  <a:pt x="18735" y="194"/>
                  <a:pt x="18783"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2005883" y="3442426"/>
            <a:ext cx="1639878" cy="54286"/>
          </a:xfrm>
          <a:custGeom>
            <a:rect b="b" l="l" r="r" t="t"/>
            <a:pathLst>
              <a:path extrusionOk="0" h="581" w="17551">
                <a:moveTo>
                  <a:pt x="1" y="0"/>
                </a:moveTo>
                <a:cubicBezTo>
                  <a:pt x="49" y="193"/>
                  <a:pt x="122" y="387"/>
                  <a:pt x="182" y="580"/>
                </a:cubicBezTo>
                <a:lnTo>
                  <a:pt x="17370" y="580"/>
                </a:lnTo>
                <a:cubicBezTo>
                  <a:pt x="17442" y="387"/>
                  <a:pt x="17503" y="193"/>
                  <a:pt x="17551"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2087264" y="3659195"/>
            <a:ext cx="1478329" cy="53165"/>
          </a:xfrm>
          <a:custGeom>
            <a:rect b="b" l="l" r="r" t="t"/>
            <a:pathLst>
              <a:path extrusionOk="0" h="569" w="15822">
                <a:moveTo>
                  <a:pt x="0" y="1"/>
                </a:moveTo>
                <a:cubicBezTo>
                  <a:pt x="85" y="194"/>
                  <a:pt x="169" y="388"/>
                  <a:pt x="266" y="569"/>
                </a:cubicBezTo>
                <a:lnTo>
                  <a:pt x="15556" y="569"/>
                </a:lnTo>
                <a:cubicBezTo>
                  <a:pt x="15653" y="388"/>
                  <a:pt x="15737" y="194"/>
                  <a:pt x="15822" y="1"/>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2204712" y="3874937"/>
            <a:ext cx="1244554" cy="53165"/>
          </a:xfrm>
          <a:custGeom>
            <a:rect b="b" l="l" r="r" t="t"/>
            <a:pathLst>
              <a:path extrusionOk="0" h="569" w="13320">
                <a:moveTo>
                  <a:pt x="0" y="0"/>
                </a:moveTo>
                <a:cubicBezTo>
                  <a:pt x="133" y="194"/>
                  <a:pt x="266" y="387"/>
                  <a:pt x="399" y="568"/>
                </a:cubicBezTo>
                <a:lnTo>
                  <a:pt x="12921" y="568"/>
                </a:lnTo>
                <a:cubicBezTo>
                  <a:pt x="13054" y="387"/>
                  <a:pt x="13187" y="194"/>
                  <a:pt x="13320"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2359346" y="4061246"/>
            <a:ext cx="935191" cy="53165"/>
          </a:xfrm>
          <a:custGeom>
            <a:rect b="b" l="l" r="r" t="t"/>
            <a:pathLst>
              <a:path extrusionOk="0" h="569" w="10009">
                <a:moveTo>
                  <a:pt x="1" y="1"/>
                </a:moveTo>
                <a:cubicBezTo>
                  <a:pt x="219" y="194"/>
                  <a:pt x="448" y="387"/>
                  <a:pt x="678" y="569"/>
                </a:cubicBezTo>
                <a:lnTo>
                  <a:pt x="9332" y="569"/>
                </a:lnTo>
                <a:cubicBezTo>
                  <a:pt x="9574" y="387"/>
                  <a:pt x="9791" y="194"/>
                  <a:pt x="10009" y="1"/>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2514074" y="4173088"/>
            <a:ext cx="625734" cy="65591"/>
          </a:xfrm>
          <a:custGeom>
            <a:rect b="b" l="l" r="r" t="t"/>
            <a:pathLst>
              <a:path extrusionOk="0" h="702" w="6697">
                <a:moveTo>
                  <a:pt x="1" y="0"/>
                </a:moveTo>
                <a:lnTo>
                  <a:pt x="231" y="423"/>
                </a:lnTo>
                <a:lnTo>
                  <a:pt x="315" y="568"/>
                </a:lnTo>
                <a:lnTo>
                  <a:pt x="388" y="701"/>
                </a:lnTo>
                <a:lnTo>
                  <a:pt x="4050" y="701"/>
                </a:lnTo>
                <a:cubicBezTo>
                  <a:pt x="4425" y="701"/>
                  <a:pt x="4799" y="653"/>
                  <a:pt x="5162" y="568"/>
                </a:cubicBezTo>
                <a:cubicBezTo>
                  <a:pt x="5355" y="532"/>
                  <a:pt x="5537" y="484"/>
                  <a:pt x="5718" y="423"/>
                </a:cubicBezTo>
                <a:cubicBezTo>
                  <a:pt x="6056" y="315"/>
                  <a:pt x="6383" y="169"/>
                  <a:pt x="6697" y="0"/>
                </a:cubicBezTo>
                <a:close/>
              </a:path>
            </a:pathLst>
          </a:custGeom>
          <a:solidFill>
            <a:srgbClr val="DD8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1595985" y="1236516"/>
            <a:ext cx="1890564" cy="3003001"/>
          </a:xfrm>
          <a:custGeom>
            <a:rect b="b" l="l" r="r" t="t"/>
            <a:pathLst>
              <a:path extrusionOk="0" h="32140" w="20234">
                <a:moveTo>
                  <a:pt x="10096" y="0"/>
                </a:moveTo>
                <a:cubicBezTo>
                  <a:pt x="7745" y="0"/>
                  <a:pt x="5396" y="1557"/>
                  <a:pt x="3602" y="4669"/>
                </a:cubicBezTo>
                <a:cubicBezTo>
                  <a:pt x="0" y="10930"/>
                  <a:pt x="0" y="21095"/>
                  <a:pt x="3602" y="27392"/>
                </a:cubicBezTo>
                <a:cubicBezTo>
                  <a:pt x="5412" y="30556"/>
                  <a:pt x="7786" y="32139"/>
                  <a:pt x="10157" y="32139"/>
                </a:cubicBezTo>
                <a:cubicBezTo>
                  <a:pt x="12506" y="32139"/>
                  <a:pt x="14852" y="30586"/>
                  <a:pt x="16644" y="27477"/>
                </a:cubicBezTo>
                <a:cubicBezTo>
                  <a:pt x="20234" y="21216"/>
                  <a:pt x="20234" y="11039"/>
                  <a:pt x="16644" y="4741"/>
                </a:cubicBezTo>
                <a:cubicBezTo>
                  <a:pt x="14836" y="1581"/>
                  <a:pt x="12465" y="0"/>
                  <a:pt x="10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1781173" y="1338454"/>
            <a:ext cx="1521309" cy="2799686"/>
          </a:xfrm>
          <a:custGeom>
            <a:rect b="b" l="l" r="r" t="t"/>
            <a:pathLst>
              <a:path extrusionOk="0" h="29964" w="16282">
                <a:moveTo>
                  <a:pt x="8111" y="0"/>
                </a:moveTo>
                <a:cubicBezTo>
                  <a:pt x="6056" y="0"/>
                  <a:pt x="4086" y="1463"/>
                  <a:pt x="2551" y="4134"/>
                </a:cubicBezTo>
                <a:cubicBezTo>
                  <a:pt x="907" y="6986"/>
                  <a:pt x="1" y="10830"/>
                  <a:pt x="1" y="14928"/>
                </a:cubicBezTo>
                <a:cubicBezTo>
                  <a:pt x="1" y="19037"/>
                  <a:pt x="907" y="22881"/>
                  <a:pt x="2551" y="25757"/>
                </a:cubicBezTo>
                <a:cubicBezTo>
                  <a:pt x="4098" y="28465"/>
                  <a:pt x="6104" y="29951"/>
                  <a:pt x="8159" y="29964"/>
                </a:cubicBezTo>
                <a:cubicBezTo>
                  <a:pt x="10214" y="29964"/>
                  <a:pt x="12196" y="28501"/>
                  <a:pt x="13731" y="25830"/>
                </a:cubicBezTo>
                <a:cubicBezTo>
                  <a:pt x="15375" y="22965"/>
                  <a:pt x="16281" y="19134"/>
                  <a:pt x="16281" y="15036"/>
                </a:cubicBezTo>
                <a:cubicBezTo>
                  <a:pt x="16281" y="10927"/>
                  <a:pt x="15375" y="7083"/>
                  <a:pt x="13719" y="4194"/>
                </a:cubicBezTo>
                <a:cubicBezTo>
                  <a:pt x="12172" y="1487"/>
                  <a:pt x="10166" y="0"/>
                  <a:pt x="8111" y="0"/>
                </a:cubicBezTo>
                <a:close/>
              </a:path>
            </a:pathLst>
          </a:custGeom>
          <a:solidFill>
            <a:srgbClr val="EF9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1878345" y="1394889"/>
            <a:ext cx="1456839" cy="2799686"/>
          </a:xfrm>
          <a:custGeom>
            <a:rect b="b" l="l" r="r" t="t"/>
            <a:pathLst>
              <a:path extrusionOk="0" h="29964" w="15592">
                <a:moveTo>
                  <a:pt x="7772" y="1"/>
                </a:moveTo>
                <a:cubicBezTo>
                  <a:pt x="5802" y="1"/>
                  <a:pt x="3916" y="1463"/>
                  <a:pt x="2442" y="4122"/>
                </a:cubicBezTo>
                <a:cubicBezTo>
                  <a:pt x="870" y="6987"/>
                  <a:pt x="0" y="10830"/>
                  <a:pt x="0" y="14928"/>
                </a:cubicBezTo>
                <a:cubicBezTo>
                  <a:pt x="0" y="19037"/>
                  <a:pt x="870" y="22881"/>
                  <a:pt x="2454" y="25758"/>
                </a:cubicBezTo>
                <a:cubicBezTo>
                  <a:pt x="3928" y="28465"/>
                  <a:pt x="5850" y="29952"/>
                  <a:pt x="7820" y="29964"/>
                </a:cubicBezTo>
                <a:cubicBezTo>
                  <a:pt x="9790" y="29964"/>
                  <a:pt x="11676" y="28501"/>
                  <a:pt x="13150" y="25830"/>
                </a:cubicBezTo>
                <a:cubicBezTo>
                  <a:pt x="14722" y="22966"/>
                  <a:pt x="15592" y="19134"/>
                  <a:pt x="15592" y="15037"/>
                </a:cubicBezTo>
                <a:cubicBezTo>
                  <a:pt x="15592" y="10927"/>
                  <a:pt x="14722" y="7083"/>
                  <a:pt x="13138" y="4195"/>
                </a:cubicBezTo>
                <a:cubicBezTo>
                  <a:pt x="11664" y="1487"/>
                  <a:pt x="9742" y="1"/>
                  <a:pt x="77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2044284" y="1940643"/>
            <a:ext cx="883241" cy="1664171"/>
          </a:xfrm>
          <a:custGeom>
            <a:rect b="b" l="l" r="r" t="t"/>
            <a:pathLst>
              <a:path extrusionOk="0" h="17811" w="9453">
                <a:moveTo>
                  <a:pt x="3997" y="0"/>
                </a:moveTo>
                <a:cubicBezTo>
                  <a:pt x="3950" y="0"/>
                  <a:pt x="3903" y="15"/>
                  <a:pt x="3856" y="46"/>
                </a:cubicBezTo>
                <a:cubicBezTo>
                  <a:pt x="3180" y="517"/>
                  <a:pt x="2515" y="1242"/>
                  <a:pt x="1874" y="2246"/>
                </a:cubicBezTo>
                <a:lnTo>
                  <a:pt x="1258" y="1170"/>
                </a:lnTo>
                <a:cubicBezTo>
                  <a:pt x="1197" y="1055"/>
                  <a:pt x="1113" y="998"/>
                  <a:pt x="1027" y="998"/>
                </a:cubicBezTo>
                <a:cubicBezTo>
                  <a:pt x="941" y="998"/>
                  <a:pt x="853" y="1055"/>
                  <a:pt x="786" y="1170"/>
                </a:cubicBezTo>
                <a:lnTo>
                  <a:pt x="134" y="2318"/>
                </a:lnTo>
                <a:cubicBezTo>
                  <a:pt x="1" y="2572"/>
                  <a:pt x="1" y="2886"/>
                  <a:pt x="134" y="3140"/>
                </a:cubicBezTo>
                <a:lnTo>
                  <a:pt x="774" y="4264"/>
                </a:lnTo>
                <a:cubicBezTo>
                  <a:pt x="315" y="5400"/>
                  <a:pt x="110" y="6621"/>
                  <a:pt x="170" y="7842"/>
                </a:cubicBezTo>
                <a:cubicBezTo>
                  <a:pt x="206" y="8966"/>
                  <a:pt x="521" y="10066"/>
                  <a:pt x="1076" y="11057"/>
                </a:cubicBezTo>
                <a:cubicBezTo>
                  <a:pt x="1451" y="11722"/>
                  <a:pt x="1850" y="12133"/>
                  <a:pt x="2249" y="12278"/>
                </a:cubicBezTo>
                <a:cubicBezTo>
                  <a:pt x="2411" y="12337"/>
                  <a:pt x="2580" y="12366"/>
                  <a:pt x="2750" y="12366"/>
                </a:cubicBezTo>
                <a:cubicBezTo>
                  <a:pt x="2999" y="12366"/>
                  <a:pt x="3247" y="12303"/>
                  <a:pt x="3470" y="12181"/>
                </a:cubicBezTo>
                <a:cubicBezTo>
                  <a:pt x="3989" y="11891"/>
                  <a:pt x="4461" y="11528"/>
                  <a:pt x="4884" y="11105"/>
                </a:cubicBezTo>
                <a:cubicBezTo>
                  <a:pt x="5331" y="10682"/>
                  <a:pt x="5657" y="10392"/>
                  <a:pt x="5875" y="10223"/>
                </a:cubicBezTo>
                <a:cubicBezTo>
                  <a:pt x="6056" y="10066"/>
                  <a:pt x="6286" y="9981"/>
                  <a:pt x="6516" y="9981"/>
                </a:cubicBezTo>
                <a:cubicBezTo>
                  <a:pt x="6733" y="9981"/>
                  <a:pt x="6927" y="10126"/>
                  <a:pt x="7096" y="10428"/>
                </a:cubicBezTo>
                <a:cubicBezTo>
                  <a:pt x="7325" y="10839"/>
                  <a:pt x="7410" y="11299"/>
                  <a:pt x="7337" y="11758"/>
                </a:cubicBezTo>
                <a:cubicBezTo>
                  <a:pt x="7265" y="12302"/>
                  <a:pt x="7084" y="12822"/>
                  <a:pt x="6818" y="13281"/>
                </a:cubicBezTo>
                <a:cubicBezTo>
                  <a:pt x="6528" y="13813"/>
                  <a:pt x="6129" y="14260"/>
                  <a:pt x="5645" y="14598"/>
                </a:cubicBezTo>
                <a:cubicBezTo>
                  <a:pt x="5452" y="14731"/>
                  <a:pt x="5246" y="14852"/>
                  <a:pt x="5041" y="14949"/>
                </a:cubicBezTo>
                <a:cubicBezTo>
                  <a:pt x="4944" y="14997"/>
                  <a:pt x="4872" y="15070"/>
                  <a:pt x="4823" y="15167"/>
                </a:cubicBezTo>
                <a:cubicBezTo>
                  <a:pt x="4642" y="15517"/>
                  <a:pt x="4642" y="15952"/>
                  <a:pt x="4823" y="16303"/>
                </a:cubicBezTo>
                <a:lnTo>
                  <a:pt x="5585" y="17620"/>
                </a:lnTo>
                <a:cubicBezTo>
                  <a:pt x="5659" y="17744"/>
                  <a:pt x="5755" y="17811"/>
                  <a:pt x="5851" y="17811"/>
                </a:cubicBezTo>
                <a:cubicBezTo>
                  <a:pt x="5896" y="17811"/>
                  <a:pt x="5941" y="17796"/>
                  <a:pt x="5984" y="17765"/>
                </a:cubicBezTo>
                <a:cubicBezTo>
                  <a:pt x="6262" y="17584"/>
                  <a:pt x="6516" y="17391"/>
                  <a:pt x="6745" y="17161"/>
                </a:cubicBezTo>
                <a:cubicBezTo>
                  <a:pt x="7072" y="16847"/>
                  <a:pt x="7362" y="16496"/>
                  <a:pt x="7615" y="16121"/>
                </a:cubicBezTo>
                <a:lnTo>
                  <a:pt x="8111" y="16992"/>
                </a:lnTo>
                <a:cubicBezTo>
                  <a:pt x="8178" y="17100"/>
                  <a:pt x="8262" y="17155"/>
                  <a:pt x="8347" y="17155"/>
                </a:cubicBezTo>
                <a:cubicBezTo>
                  <a:pt x="8431" y="17155"/>
                  <a:pt x="8516" y="17100"/>
                  <a:pt x="8582" y="16992"/>
                </a:cubicBezTo>
                <a:lnTo>
                  <a:pt x="8595" y="17004"/>
                </a:lnTo>
                <a:lnTo>
                  <a:pt x="9247" y="15843"/>
                </a:lnTo>
                <a:cubicBezTo>
                  <a:pt x="9380" y="15590"/>
                  <a:pt x="9380" y="15287"/>
                  <a:pt x="9247" y="15021"/>
                </a:cubicBezTo>
                <a:lnTo>
                  <a:pt x="8727" y="14103"/>
                </a:lnTo>
                <a:cubicBezTo>
                  <a:pt x="9223" y="12930"/>
                  <a:pt x="9453" y="11661"/>
                  <a:pt x="9404" y="10380"/>
                </a:cubicBezTo>
                <a:cubicBezTo>
                  <a:pt x="9344" y="9159"/>
                  <a:pt x="9054" y="8120"/>
                  <a:pt x="8558" y="7250"/>
                </a:cubicBezTo>
                <a:cubicBezTo>
                  <a:pt x="8026" y="6319"/>
                  <a:pt x="7483" y="5860"/>
                  <a:pt x="6939" y="5860"/>
                </a:cubicBezTo>
                <a:cubicBezTo>
                  <a:pt x="6395" y="5872"/>
                  <a:pt x="5802" y="6150"/>
                  <a:pt x="5162" y="6706"/>
                </a:cubicBezTo>
                <a:cubicBezTo>
                  <a:pt x="5101" y="6754"/>
                  <a:pt x="4932" y="6911"/>
                  <a:pt x="4654" y="7141"/>
                </a:cubicBezTo>
                <a:cubicBezTo>
                  <a:pt x="4074" y="7673"/>
                  <a:pt x="3615" y="7999"/>
                  <a:pt x="3300" y="8156"/>
                </a:cubicBezTo>
                <a:cubicBezTo>
                  <a:pt x="3211" y="8198"/>
                  <a:pt x="3126" y="8218"/>
                  <a:pt x="3046" y="8218"/>
                </a:cubicBezTo>
                <a:cubicBezTo>
                  <a:pt x="2845" y="8218"/>
                  <a:pt x="2674" y="8089"/>
                  <a:pt x="2527" y="7830"/>
                </a:cubicBezTo>
                <a:cubicBezTo>
                  <a:pt x="2056" y="7020"/>
                  <a:pt x="2128" y="6065"/>
                  <a:pt x="2744" y="4977"/>
                </a:cubicBezTo>
                <a:cubicBezTo>
                  <a:pt x="3095" y="4373"/>
                  <a:pt x="3530" y="3829"/>
                  <a:pt x="4062" y="3370"/>
                </a:cubicBezTo>
                <a:cubicBezTo>
                  <a:pt x="4292" y="3164"/>
                  <a:pt x="4545" y="2983"/>
                  <a:pt x="4823" y="2838"/>
                </a:cubicBezTo>
                <a:cubicBezTo>
                  <a:pt x="4908" y="2790"/>
                  <a:pt x="4968" y="2717"/>
                  <a:pt x="5017" y="2632"/>
                </a:cubicBezTo>
                <a:cubicBezTo>
                  <a:pt x="5198" y="2270"/>
                  <a:pt x="5198" y="1847"/>
                  <a:pt x="5017" y="1496"/>
                </a:cubicBezTo>
                <a:lnTo>
                  <a:pt x="4267" y="191"/>
                </a:lnTo>
                <a:cubicBezTo>
                  <a:pt x="4193" y="68"/>
                  <a:pt x="4097" y="0"/>
                  <a:pt x="39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1783415" y="1678932"/>
            <a:ext cx="813258" cy="2572172"/>
          </a:xfrm>
          <a:custGeom>
            <a:rect b="b" l="l" r="r" t="t"/>
            <a:pathLst>
              <a:path extrusionOk="0" h="27529" w="8704">
                <a:moveTo>
                  <a:pt x="8075" y="1940"/>
                </a:moveTo>
                <a:lnTo>
                  <a:pt x="7567" y="4660"/>
                </a:lnTo>
                <a:lnTo>
                  <a:pt x="4618" y="4660"/>
                </a:lnTo>
                <a:lnTo>
                  <a:pt x="5126" y="1940"/>
                </a:lnTo>
                <a:close/>
                <a:moveTo>
                  <a:pt x="7507" y="4926"/>
                </a:moveTo>
                <a:lnTo>
                  <a:pt x="6999" y="7645"/>
                </a:lnTo>
                <a:lnTo>
                  <a:pt x="4038" y="7645"/>
                </a:lnTo>
                <a:lnTo>
                  <a:pt x="4557" y="4926"/>
                </a:lnTo>
                <a:close/>
                <a:moveTo>
                  <a:pt x="6939" y="7923"/>
                </a:moveTo>
                <a:lnTo>
                  <a:pt x="6431" y="10643"/>
                </a:lnTo>
                <a:lnTo>
                  <a:pt x="3470" y="10643"/>
                </a:lnTo>
                <a:lnTo>
                  <a:pt x="3989" y="7923"/>
                </a:lnTo>
                <a:close/>
                <a:moveTo>
                  <a:pt x="6370" y="10909"/>
                </a:moveTo>
                <a:lnTo>
                  <a:pt x="5851" y="13628"/>
                </a:lnTo>
                <a:lnTo>
                  <a:pt x="2902" y="13628"/>
                </a:lnTo>
                <a:lnTo>
                  <a:pt x="3421" y="10909"/>
                </a:lnTo>
                <a:close/>
                <a:moveTo>
                  <a:pt x="5802" y="13906"/>
                </a:moveTo>
                <a:lnTo>
                  <a:pt x="5283" y="16626"/>
                </a:lnTo>
                <a:lnTo>
                  <a:pt x="2333" y="16626"/>
                </a:lnTo>
                <a:lnTo>
                  <a:pt x="2853" y="13906"/>
                </a:lnTo>
                <a:close/>
                <a:moveTo>
                  <a:pt x="5234" y="16892"/>
                </a:moveTo>
                <a:lnTo>
                  <a:pt x="4715" y="19611"/>
                </a:lnTo>
                <a:lnTo>
                  <a:pt x="1765" y="19611"/>
                </a:lnTo>
                <a:lnTo>
                  <a:pt x="2285" y="16892"/>
                </a:lnTo>
                <a:close/>
                <a:moveTo>
                  <a:pt x="4666" y="19889"/>
                </a:moveTo>
                <a:lnTo>
                  <a:pt x="4146" y="22609"/>
                </a:lnTo>
                <a:lnTo>
                  <a:pt x="1197" y="22609"/>
                </a:lnTo>
                <a:lnTo>
                  <a:pt x="1717" y="19889"/>
                </a:lnTo>
                <a:close/>
                <a:moveTo>
                  <a:pt x="4098" y="22875"/>
                </a:moveTo>
                <a:lnTo>
                  <a:pt x="3578" y="25594"/>
                </a:lnTo>
                <a:lnTo>
                  <a:pt x="629" y="25594"/>
                </a:lnTo>
                <a:lnTo>
                  <a:pt x="1149" y="22875"/>
                </a:lnTo>
                <a:close/>
                <a:moveTo>
                  <a:pt x="8545" y="0"/>
                </a:moveTo>
                <a:cubicBezTo>
                  <a:pt x="8486" y="0"/>
                  <a:pt x="8435" y="45"/>
                  <a:pt x="8425" y="115"/>
                </a:cubicBezTo>
                <a:lnTo>
                  <a:pt x="8123" y="1662"/>
                </a:lnTo>
                <a:lnTo>
                  <a:pt x="5174" y="1662"/>
                </a:lnTo>
                <a:lnTo>
                  <a:pt x="5464" y="164"/>
                </a:lnTo>
                <a:cubicBezTo>
                  <a:pt x="5471" y="67"/>
                  <a:pt x="5395" y="10"/>
                  <a:pt x="5320" y="10"/>
                </a:cubicBezTo>
                <a:cubicBezTo>
                  <a:pt x="5263" y="10"/>
                  <a:pt x="5207" y="42"/>
                  <a:pt x="5186" y="115"/>
                </a:cubicBezTo>
                <a:lnTo>
                  <a:pt x="13" y="27371"/>
                </a:lnTo>
                <a:cubicBezTo>
                  <a:pt x="1" y="27444"/>
                  <a:pt x="49" y="27516"/>
                  <a:pt x="122" y="27528"/>
                </a:cubicBezTo>
                <a:lnTo>
                  <a:pt x="146" y="27528"/>
                </a:lnTo>
                <a:cubicBezTo>
                  <a:pt x="218" y="27528"/>
                  <a:pt x="267" y="27480"/>
                  <a:pt x="279" y="27419"/>
                </a:cubicBezTo>
                <a:lnTo>
                  <a:pt x="581" y="25860"/>
                </a:lnTo>
                <a:lnTo>
                  <a:pt x="3542" y="25860"/>
                </a:lnTo>
                <a:lnTo>
                  <a:pt x="3252" y="27371"/>
                </a:lnTo>
                <a:cubicBezTo>
                  <a:pt x="3240" y="27432"/>
                  <a:pt x="3288" y="27504"/>
                  <a:pt x="3361" y="27516"/>
                </a:cubicBezTo>
                <a:lnTo>
                  <a:pt x="3385" y="27516"/>
                </a:lnTo>
                <a:cubicBezTo>
                  <a:pt x="3445" y="27516"/>
                  <a:pt x="3506" y="27468"/>
                  <a:pt x="3518" y="27407"/>
                </a:cubicBezTo>
                <a:lnTo>
                  <a:pt x="8703" y="139"/>
                </a:lnTo>
                <a:cubicBezTo>
                  <a:pt x="8703" y="67"/>
                  <a:pt x="8655" y="6"/>
                  <a:pt x="8582" y="6"/>
                </a:cubicBezTo>
                <a:cubicBezTo>
                  <a:pt x="8570" y="2"/>
                  <a:pt x="8557" y="0"/>
                  <a:pt x="8545" y="0"/>
                </a:cubicBezTo>
                <a:close/>
              </a:path>
            </a:pathLst>
          </a:custGeom>
          <a:solidFill>
            <a:srgbClr val="1D2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2550233" y="1673512"/>
            <a:ext cx="45316" cy="21583"/>
          </a:xfrm>
          <a:custGeom>
            <a:rect b="b" l="l" r="r" t="t"/>
            <a:pathLst>
              <a:path extrusionOk="0" h="231" w="485">
                <a:moveTo>
                  <a:pt x="167" y="0"/>
                </a:moveTo>
                <a:cubicBezTo>
                  <a:pt x="140" y="0"/>
                  <a:pt x="116" y="2"/>
                  <a:pt x="97" y="4"/>
                </a:cubicBezTo>
                <a:cubicBezTo>
                  <a:pt x="1" y="4"/>
                  <a:pt x="61" y="173"/>
                  <a:pt x="61" y="173"/>
                </a:cubicBezTo>
                <a:cubicBezTo>
                  <a:pt x="122" y="203"/>
                  <a:pt x="230" y="231"/>
                  <a:pt x="321" y="231"/>
                </a:cubicBezTo>
                <a:cubicBezTo>
                  <a:pt x="412" y="231"/>
                  <a:pt x="484" y="203"/>
                  <a:pt x="472" y="125"/>
                </a:cubicBezTo>
                <a:cubicBezTo>
                  <a:pt x="462" y="27"/>
                  <a:pt x="285" y="0"/>
                  <a:pt x="167" y="0"/>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2253204" y="1404793"/>
            <a:ext cx="108571" cy="180610"/>
          </a:xfrm>
          <a:custGeom>
            <a:rect b="b" l="l" r="r" t="t"/>
            <a:pathLst>
              <a:path extrusionOk="0" h="1933" w="1162">
                <a:moveTo>
                  <a:pt x="529" y="1"/>
                </a:moveTo>
                <a:cubicBezTo>
                  <a:pt x="253" y="1"/>
                  <a:pt x="41" y="256"/>
                  <a:pt x="13" y="680"/>
                </a:cubicBezTo>
                <a:cubicBezTo>
                  <a:pt x="1" y="849"/>
                  <a:pt x="37" y="1007"/>
                  <a:pt x="98" y="1164"/>
                </a:cubicBezTo>
                <a:lnTo>
                  <a:pt x="25" y="1587"/>
                </a:lnTo>
                <a:cubicBezTo>
                  <a:pt x="1" y="1732"/>
                  <a:pt x="85" y="1889"/>
                  <a:pt x="243" y="1925"/>
                </a:cubicBezTo>
                <a:cubicBezTo>
                  <a:pt x="263" y="1930"/>
                  <a:pt x="284" y="1933"/>
                  <a:pt x="304" y="1933"/>
                </a:cubicBezTo>
                <a:cubicBezTo>
                  <a:pt x="427" y="1933"/>
                  <a:pt x="536" y="1844"/>
                  <a:pt x="557" y="1720"/>
                </a:cubicBezTo>
                <a:lnTo>
                  <a:pt x="557" y="1683"/>
                </a:lnTo>
                <a:lnTo>
                  <a:pt x="581" y="1526"/>
                </a:lnTo>
                <a:cubicBezTo>
                  <a:pt x="871" y="1526"/>
                  <a:pt x="1016" y="1248"/>
                  <a:pt x="1089" y="874"/>
                </a:cubicBezTo>
                <a:cubicBezTo>
                  <a:pt x="1161" y="475"/>
                  <a:pt x="1089" y="221"/>
                  <a:pt x="774" y="64"/>
                </a:cubicBezTo>
                <a:cubicBezTo>
                  <a:pt x="689" y="21"/>
                  <a:pt x="606" y="1"/>
                  <a:pt x="529" y="1"/>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2058206" y="1907661"/>
            <a:ext cx="322724" cy="753740"/>
          </a:xfrm>
          <a:custGeom>
            <a:rect b="b" l="l" r="r" t="t"/>
            <a:pathLst>
              <a:path extrusionOk="0" h="8067" w="3454">
                <a:moveTo>
                  <a:pt x="1048" y="0"/>
                </a:moveTo>
                <a:cubicBezTo>
                  <a:pt x="952" y="701"/>
                  <a:pt x="915" y="2151"/>
                  <a:pt x="903" y="2683"/>
                </a:cubicBezTo>
                <a:lnTo>
                  <a:pt x="903" y="3300"/>
                </a:lnTo>
                <a:cubicBezTo>
                  <a:pt x="903" y="3300"/>
                  <a:pt x="903" y="3312"/>
                  <a:pt x="903" y="3312"/>
                </a:cubicBezTo>
                <a:cubicBezTo>
                  <a:pt x="795" y="3662"/>
                  <a:pt x="553" y="4557"/>
                  <a:pt x="408" y="5354"/>
                </a:cubicBezTo>
                <a:cubicBezTo>
                  <a:pt x="264" y="6147"/>
                  <a:pt x="0" y="7881"/>
                  <a:pt x="352" y="7881"/>
                </a:cubicBezTo>
                <a:cubicBezTo>
                  <a:pt x="354" y="7881"/>
                  <a:pt x="357" y="7881"/>
                  <a:pt x="359" y="7881"/>
                </a:cubicBezTo>
                <a:cubicBezTo>
                  <a:pt x="649" y="7869"/>
                  <a:pt x="1580" y="5149"/>
                  <a:pt x="1991" y="4013"/>
                </a:cubicBezTo>
                <a:cubicBezTo>
                  <a:pt x="2003" y="4460"/>
                  <a:pt x="2027" y="5052"/>
                  <a:pt x="2088" y="5596"/>
                </a:cubicBezTo>
                <a:cubicBezTo>
                  <a:pt x="2170" y="6382"/>
                  <a:pt x="2400" y="8067"/>
                  <a:pt x="2723" y="8067"/>
                </a:cubicBezTo>
                <a:cubicBezTo>
                  <a:pt x="2733" y="8067"/>
                  <a:pt x="2743" y="8065"/>
                  <a:pt x="2753" y="8062"/>
                </a:cubicBezTo>
                <a:cubicBezTo>
                  <a:pt x="3091" y="7953"/>
                  <a:pt x="3200" y="4013"/>
                  <a:pt x="3260" y="3457"/>
                </a:cubicBezTo>
                <a:lnTo>
                  <a:pt x="3260" y="3396"/>
                </a:lnTo>
                <a:cubicBezTo>
                  <a:pt x="3442" y="2309"/>
                  <a:pt x="3393" y="97"/>
                  <a:pt x="3454" y="97"/>
                </a:cubicBezTo>
                <a:lnTo>
                  <a:pt x="1967" y="0"/>
                </a:lnTo>
                <a:cubicBezTo>
                  <a:pt x="1967" y="48"/>
                  <a:pt x="1967" y="97"/>
                  <a:pt x="1955" y="157"/>
                </a:cubicBezTo>
                <a:lnTo>
                  <a:pt x="10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2100812" y="1555691"/>
            <a:ext cx="474369" cy="380748"/>
          </a:xfrm>
          <a:custGeom>
            <a:rect b="b" l="l" r="r" t="t"/>
            <a:pathLst>
              <a:path extrusionOk="0" h="4075" w="5077">
                <a:moveTo>
                  <a:pt x="1791" y="1"/>
                </a:moveTo>
                <a:cubicBezTo>
                  <a:pt x="1636" y="1"/>
                  <a:pt x="1481" y="23"/>
                  <a:pt x="1330" y="68"/>
                </a:cubicBezTo>
                <a:cubicBezTo>
                  <a:pt x="1293" y="81"/>
                  <a:pt x="1257" y="93"/>
                  <a:pt x="1221" y="117"/>
                </a:cubicBezTo>
                <a:cubicBezTo>
                  <a:pt x="1173" y="129"/>
                  <a:pt x="1136" y="141"/>
                  <a:pt x="1100" y="177"/>
                </a:cubicBezTo>
                <a:cubicBezTo>
                  <a:pt x="967" y="298"/>
                  <a:pt x="834" y="431"/>
                  <a:pt x="725" y="576"/>
                </a:cubicBezTo>
                <a:cubicBezTo>
                  <a:pt x="604" y="721"/>
                  <a:pt x="496" y="866"/>
                  <a:pt x="411" y="1023"/>
                </a:cubicBezTo>
                <a:cubicBezTo>
                  <a:pt x="206" y="1338"/>
                  <a:pt x="73" y="1700"/>
                  <a:pt x="24" y="2075"/>
                </a:cubicBezTo>
                <a:cubicBezTo>
                  <a:pt x="0" y="2280"/>
                  <a:pt x="12" y="2486"/>
                  <a:pt x="73" y="2679"/>
                </a:cubicBezTo>
                <a:cubicBezTo>
                  <a:pt x="97" y="2800"/>
                  <a:pt x="157" y="2921"/>
                  <a:pt x="242" y="3006"/>
                </a:cubicBezTo>
                <a:cubicBezTo>
                  <a:pt x="314" y="3090"/>
                  <a:pt x="423" y="3151"/>
                  <a:pt x="532" y="3187"/>
                </a:cubicBezTo>
                <a:cubicBezTo>
                  <a:pt x="520" y="3429"/>
                  <a:pt x="532" y="3658"/>
                  <a:pt x="568" y="3900"/>
                </a:cubicBezTo>
                <a:cubicBezTo>
                  <a:pt x="587" y="3996"/>
                  <a:pt x="1275" y="4074"/>
                  <a:pt x="1919" y="4074"/>
                </a:cubicBezTo>
                <a:cubicBezTo>
                  <a:pt x="2497" y="4074"/>
                  <a:pt x="3040" y="4011"/>
                  <a:pt x="3034" y="3840"/>
                </a:cubicBezTo>
                <a:cubicBezTo>
                  <a:pt x="3010" y="3356"/>
                  <a:pt x="2998" y="2486"/>
                  <a:pt x="2937" y="1724"/>
                </a:cubicBezTo>
                <a:lnTo>
                  <a:pt x="2937" y="1724"/>
                </a:lnTo>
                <a:cubicBezTo>
                  <a:pt x="3070" y="1833"/>
                  <a:pt x="3215" y="1942"/>
                  <a:pt x="3360" y="2039"/>
                </a:cubicBezTo>
                <a:lnTo>
                  <a:pt x="3409" y="2063"/>
                </a:lnTo>
                <a:lnTo>
                  <a:pt x="3481" y="2099"/>
                </a:lnTo>
                <a:cubicBezTo>
                  <a:pt x="3517" y="2123"/>
                  <a:pt x="3566" y="2135"/>
                  <a:pt x="3626" y="2159"/>
                </a:cubicBezTo>
                <a:cubicBezTo>
                  <a:pt x="3688" y="2177"/>
                  <a:pt x="3757" y="2188"/>
                  <a:pt x="3831" y="2188"/>
                </a:cubicBezTo>
                <a:cubicBezTo>
                  <a:pt x="3859" y="2188"/>
                  <a:pt x="3887" y="2187"/>
                  <a:pt x="3916" y="2184"/>
                </a:cubicBezTo>
                <a:cubicBezTo>
                  <a:pt x="4085" y="2172"/>
                  <a:pt x="4243" y="2123"/>
                  <a:pt x="4400" y="2051"/>
                </a:cubicBezTo>
                <a:cubicBezTo>
                  <a:pt x="4533" y="1978"/>
                  <a:pt x="4666" y="1894"/>
                  <a:pt x="4774" y="1785"/>
                </a:cubicBezTo>
                <a:cubicBezTo>
                  <a:pt x="4835" y="1736"/>
                  <a:pt x="4895" y="1688"/>
                  <a:pt x="4944" y="1640"/>
                </a:cubicBezTo>
                <a:lnTo>
                  <a:pt x="5016" y="1567"/>
                </a:lnTo>
                <a:cubicBezTo>
                  <a:pt x="5040" y="1531"/>
                  <a:pt x="5077" y="1519"/>
                  <a:pt x="5077" y="1458"/>
                </a:cubicBezTo>
                <a:cubicBezTo>
                  <a:pt x="5064" y="1422"/>
                  <a:pt x="5040" y="1386"/>
                  <a:pt x="5004" y="1374"/>
                </a:cubicBezTo>
                <a:lnTo>
                  <a:pt x="4992" y="1374"/>
                </a:lnTo>
                <a:cubicBezTo>
                  <a:pt x="4985" y="1372"/>
                  <a:pt x="4979" y="1371"/>
                  <a:pt x="4973" y="1371"/>
                </a:cubicBezTo>
                <a:cubicBezTo>
                  <a:pt x="4937" y="1371"/>
                  <a:pt x="4916" y="1400"/>
                  <a:pt x="4895" y="1410"/>
                </a:cubicBezTo>
                <a:lnTo>
                  <a:pt x="4799" y="1458"/>
                </a:lnTo>
                <a:cubicBezTo>
                  <a:pt x="4738" y="1483"/>
                  <a:pt x="4678" y="1519"/>
                  <a:pt x="4617" y="1543"/>
                </a:cubicBezTo>
                <a:cubicBezTo>
                  <a:pt x="4508" y="1591"/>
                  <a:pt x="4376" y="1628"/>
                  <a:pt x="4255" y="1652"/>
                </a:cubicBezTo>
                <a:cubicBezTo>
                  <a:pt x="4175" y="1669"/>
                  <a:pt x="4095" y="1681"/>
                  <a:pt x="4016" y="1681"/>
                </a:cubicBezTo>
                <a:cubicBezTo>
                  <a:pt x="3987" y="1681"/>
                  <a:pt x="3957" y="1679"/>
                  <a:pt x="3928" y="1676"/>
                </a:cubicBezTo>
                <a:cubicBezTo>
                  <a:pt x="3892" y="1664"/>
                  <a:pt x="3844" y="1652"/>
                  <a:pt x="3807" y="1628"/>
                </a:cubicBezTo>
                <a:cubicBezTo>
                  <a:pt x="3795" y="1616"/>
                  <a:pt x="3771" y="1616"/>
                  <a:pt x="3759" y="1603"/>
                </a:cubicBezTo>
                <a:lnTo>
                  <a:pt x="3699" y="1555"/>
                </a:lnTo>
                <a:cubicBezTo>
                  <a:pt x="3505" y="1386"/>
                  <a:pt x="3324" y="1217"/>
                  <a:pt x="3167" y="1023"/>
                </a:cubicBezTo>
                <a:cubicBezTo>
                  <a:pt x="3082" y="927"/>
                  <a:pt x="2998" y="818"/>
                  <a:pt x="2925" y="721"/>
                </a:cubicBezTo>
                <a:cubicBezTo>
                  <a:pt x="2865" y="649"/>
                  <a:pt x="2816" y="552"/>
                  <a:pt x="2768" y="479"/>
                </a:cubicBezTo>
                <a:cubicBezTo>
                  <a:pt x="2756" y="443"/>
                  <a:pt x="2744" y="419"/>
                  <a:pt x="2720" y="395"/>
                </a:cubicBezTo>
                <a:cubicBezTo>
                  <a:pt x="2659" y="274"/>
                  <a:pt x="2550" y="177"/>
                  <a:pt x="2417" y="129"/>
                </a:cubicBezTo>
                <a:cubicBezTo>
                  <a:pt x="2220" y="44"/>
                  <a:pt x="2006" y="1"/>
                  <a:pt x="1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2062411" y="2612348"/>
            <a:ext cx="101377" cy="61106"/>
          </a:xfrm>
          <a:custGeom>
            <a:rect b="b" l="l" r="r" t="t"/>
            <a:pathLst>
              <a:path extrusionOk="0" h="654" w="1085">
                <a:moveTo>
                  <a:pt x="157" y="0"/>
                </a:moveTo>
                <a:cubicBezTo>
                  <a:pt x="97" y="36"/>
                  <a:pt x="85" y="194"/>
                  <a:pt x="49" y="339"/>
                </a:cubicBezTo>
                <a:cubicBezTo>
                  <a:pt x="0" y="496"/>
                  <a:pt x="206" y="460"/>
                  <a:pt x="363" y="508"/>
                </a:cubicBezTo>
                <a:cubicBezTo>
                  <a:pt x="586" y="590"/>
                  <a:pt x="865" y="653"/>
                  <a:pt x="989" y="653"/>
                </a:cubicBezTo>
                <a:cubicBezTo>
                  <a:pt x="1066" y="653"/>
                  <a:pt x="1084" y="629"/>
                  <a:pt x="991" y="568"/>
                </a:cubicBezTo>
                <a:cubicBezTo>
                  <a:pt x="665" y="351"/>
                  <a:pt x="617" y="145"/>
                  <a:pt x="532" y="85"/>
                </a:cubicBezTo>
                <a:cubicBezTo>
                  <a:pt x="411" y="49"/>
                  <a:pt x="278" y="12"/>
                  <a:pt x="157" y="0"/>
                </a:cubicBezTo>
                <a:close/>
              </a:path>
            </a:pathLst>
          </a:custGeom>
          <a:solidFill>
            <a:srgbClr val="1D2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2287121" y="2632624"/>
            <a:ext cx="112869" cy="44288"/>
          </a:xfrm>
          <a:custGeom>
            <a:rect b="b" l="l" r="r" t="t"/>
            <a:pathLst>
              <a:path extrusionOk="0" h="474" w="1208">
                <a:moveTo>
                  <a:pt x="49" y="1"/>
                </a:moveTo>
                <a:cubicBezTo>
                  <a:pt x="0" y="61"/>
                  <a:pt x="37" y="218"/>
                  <a:pt x="37" y="375"/>
                </a:cubicBezTo>
                <a:cubicBezTo>
                  <a:pt x="37" y="451"/>
                  <a:pt x="90" y="468"/>
                  <a:pt x="163" y="468"/>
                </a:cubicBezTo>
                <a:cubicBezTo>
                  <a:pt x="218" y="468"/>
                  <a:pt x="284" y="459"/>
                  <a:pt x="347" y="459"/>
                </a:cubicBezTo>
                <a:cubicBezTo>
                  <a:pt x="361" y="459"/>
                  <a:pt x="374" y="459"/>
                  <a:pt x="387" y="460"/>
                </a:cubicBezTo>
                <a:cubicBezTo>
                  <a:pt x="486" y="469"/>
                  <a:pt x="593" y="474"/>
                  <a:pt x="692" y="474"/>
                </a:cubicBezTo>
                <a:cubicBezTo>
                  <a:pt x="981" y="474"/>
                  <a:pt x="1208" y="435"/>
                  <a:pt x="992" y="363"/>
                </a:cubicBezTo>
                <a:cubicBezTo>
                  <a:pt x="617" y="230"/>
                  <a:pt x="520" y="37"/>
                  <a:pt x="423" y="1"/>
                </a:cubicBezTo>
                <a:close/>
              </a:path>
            </a:pathLst>
          </a:custGeom>
          <a:solidFill>
            <a:srgbClr val="1D2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2192285" y="1387040"/>
            <a:ext cx="168370" cy="160802"/>
          </a:xfrm>
          <a:custGeom>
            <a:rect b="b" l="l" r="r" t="t"/>
            <a:pathLst>
              <a:path extrusionOk="0" h="1721" w="1802">
                <a:moveTo>
                  <a:pt x="944" y="1"/>
                </a:moveTo>
                <a:cubicBezTo>
                  <a:pt x="662" y="1"/>
                  <a:pt x="404" y="88"/>
                  <a:pt x="339" y="193"/>
                </a:cubicBezTo>
                <a:lnTo>
                  <a:pt x="351" y="193"/>
                </a:lnTo>
                <a:cubicBezTo>
                  <a:pt x="0" y="350"/>
                  <a:pt x="48" y="749"/>
                  <a:pt x="133" y="1535"/>
                </a:cubicBezTo>
                <a:cubicBezTo>
                  <a:pt x="266" y="1678"/>
                  <a:pt x="551" y="1721"/>
                  <a:pt x="841" y="1721"/>
                </a:cubicBezTo>
                <a:cubicBezTo>
                  <a:pt x="1261" y="1721"/>
                  <a:pt x="1692" y="1632"/>
                  <a:pt x="1692" y="1632"/>
                </a:cubicBezTo>
                <a:cubicBezTo>
                  <a:pt x="1692" y="1632"/>
                  <a:pt x="1402" y="1366"/>
                  <a:pt x="1596" y="725"/>
                </a:cubicBezTo>
                <a:cubicBezTo>
                  <a:pt x="1596" y="701"/>
                  <a:pt x="1596" y="677"/>
                  <a:pt x="1608" y="665"/>
                </a:cubicBezTo>
                <a:lnTo>
                  <a:pt x="1801" y="701"/>
                </a:lnTo>
                <a:cubicBezTo>
                  <a:pt x="1780" y="172"/>
                  <a:pt x="1339" y="1"/>
                  <a:pt x="9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2324401" y="1460294"/>
            <a:ext cx="24947" cy="37935"/>
          </a:xfrm>
          <a:custGeom>
            <a:rect b="b" l="l" r="r" t="t"/>
            <a:pathLst>
              <a:path extrusionOk="0" h="406" w="267">
                <a:moveTo>
                  <a:pt x="141" y="0"/>
                </a:moveTo>
                <a:cubicBezTo>
                  <a:pt x="135" y="0"/>
                  <a:pt x="128" y="1"/>
                  <a:pt x="121" y="2"/>
                </a:cubicBezTo>
                <a:cubicBezTo>
                  <a:pt x="49" y="14"/>
                  <a:pt x="0" y="122"/>
                  <a:pt x="49" y="255"/>
                </a:cubicBezTo>
                <a:cubicBezTo>
                  <a:pt x="69" y="348"/>
                  <a:pt x="116" y="406"/>
                  <a:pt x="167" y="406"/>
                </a:cubicBezTo>
                <a:cubicBezTo>
                  <a:pt x="176" y="406"/>
                  <a:pt x="185" y="404"/>
                  <a:pt x="194" y="400"/>
                </a:cubicBezTo>
                <a:cubicBezTo>
                  <a:pt x="254" y="364"/>
                  <a:pt x="266" y="268"/>
                  <a:pt x="242" y="159"/>
                </a:cubicBezTo>
                <a:cubicBezTo>
                  <a:pt x="220" y="59"/>
                  <a:pt x="208" y="0"/>
                  <a:pt x="141" y="0"/>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2813345" y="3539505"/>
            <a:ext cx="151458" cy="753366"/>
          </a:xfrm>
          <a:custGeom>
            <a:rect b="b" l="l" r="r" t="t"/>
            <a:pathLst>
              <a:path extrusionOk="0" h="8063" w="1621">
                <a:moveTo>
                  <a:pt x="1" y="1"/>
                </a:moveTo>
                <a:lnTo>
                  <a:pt x="1" y="8062"/>
                </a:lnTo>
                <a:lnTo>
                  <a:pt x="1621" y="8062"/>
                </a:lnTo>
                <a:lnTo>
                  <a:pt x="16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2964709" y="3539505"/>
            <a:ext cx="151458" cy="753366"/>
          </a:xfrm>
          <a:custGeom>
            <a:rect b="b" l="l" r="r" t="t"/>
            <a:pathLst>
              <a:path extrusionOk="0" h="8063" w="1621">
                <a:moveTo>
                  <a:pt x="1" y="1"/>
                </a:moveTo>
                <a:lnTo>
                  <a:pt x="1" y="8062"/>
                </a:lnTo>
                <a:lnTo>
                  <a:pt x="1620" y="8062"/>
                </a:lnTo>
                <a:lnTo>
                  <a:pt x="1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3205303" y="3311336"/>
            <a:ext cx="151365" cy="980413"/>
          </a:xfrm>
          <a:custGeom>
            <a:rect b="b" l="l" r="r" t="t"/>
            <a:pathLst>
              <a:path extrusionOk="0" h="10493" w="1620">
                <a:moveTo>
                  <a:pt x="0" y="1"/>
                </a:moveTo>
                <a:lnTo>
                  <a:pt x="0" y="10492"/>
                </a:lnTo>
                <a:lnTo>
                  <a:pt x="1620" y="10492"/>
                </a:lnTo>
                <a:lnTo>
                  <a:pt x="1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3356574" y="3311336"/>
            <a:ext cx="151458" cy="980413"/>
          </a:xfrm>
          <a:custGeom>
            <a:rect b="b" l="l" r="r" t="t"/>
            <a:pathLst>
              <a:path extrusionOk="0" h="10493" w="1621">
                <a:moveTo>
                  <a:pt x="1" y="1"/>
                </a:moveTo>
                <a:lnTo>
                  <a:pt x="1" y="10492"/>
                </a:lnTo>
                <a:lnTo>
                  <a:pt x="1620" y="10492"/>
                </a:lnTo>
                <a:lnTo>
                  <a:pt x="16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3597168" y="3091203"/>
            <a:ext cx="151365" cy="1200546"/>
          </a:xfrm>
          <a:custGeom>
            <a:rect b="b" l="l" r="r" t="t"/>
            <a:pathLst>
              <a:path extrusionOk="0" h="12849" w="1620">
                <a:moveTo>
                  <a:pt x="0" y="0"/>
                </a:moveTo>
                <a:lnTo>
                  <a:pt x="0" y="12848"/>
                </a:lnTo>
                <a:lnTo>
                  <a:pt x="1620" y="12848"/>
                </a:lnTo>
                <a:lnTo>
                  <a:pt x="1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3748438" y="3091203"/>
            <a:ext cx="151458" cy="1200546"/>
          </a:xfrm>
          <a:custGeom>
            <a:rect b="b" l="l" r="r" t="t"/>
            <a:pathLst>
              <a:path extrusionOk="0" h="12849" w="1621">
                <a:moveTo>
                  <a:pt x="1" y="0"/>
                </a:moveTo>
                <a:lnTo>
                  <a:pt x="1" y="12848"/>
                </a:lnTo>
                <a:lnTo>
                  <a:pt x="1620" y="12848"/>
                </a:lnTo>
                <a:lnTo>
                  <a:pt x="16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1746135" y="764763"/>
            <a:ext cx="562572" cy="458579"/>
          </a:xfrm>
          <a:custGeom>
            <a:rect b="b" l="l" r="r" t="t"/>
            <a:pathLst>
              <a:path extrusionOk="0" h="4908" w="6021">
                <a:moveTo>
                  <a:pt x="1" y="0"/>
                </a:moveTo>
                <a:lnTo>
                  <a:pt x="1" y="3505"/>
                </a:lnTo>
                <a:lnTo>
                  <a:pt x="4255" y="3505"/>
                </a:lnTo>
                <a:lnTo>
                  <a:pt x="5138" y="4907"/>
                </a:lnTo>
                <a:lnTo>
                  <a:pt x="5355" y="3505"/>
                </a:lnTo>
                <a:lnTo>
                  <a:pt x="6020" y="3505"/>
                </a:lnTo>
                <a:lnTo>
                  <a:pt x="60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1821817" y="825682"/>
            <a:ext cx="115299" cy="200044"/>
          </a:xfrm>
          <a:custGeom>
            <a:rect b="b" l="l" r="r" t="t"/>
            <a:pathLst>
              <a:path extrusionOk="0" h="2141" w="1234">
                <a:moveTo>
                  <a:pt x="545" y="1"/>
                </a:moveTo>
                <a:cubicBezTo>
                  <a:pt x="508" y="1"/>
                  <a:pt x="484" y="37"/>
                  <a:pt x="484" y="61"/>
                </a:cubicBezTo>
                <a:lnTo>
                  <a:pt x="484" y="194"/>
                </a:lnTo>
                <a:cubicBezTo>
                  <a:pt x="339" y="218"/>
                  <a:pt x="218" y="279"/>
                  <a:pt x="122" y="388"/>
                </a:cubicBezTo>
                <a:cubicBezTo>
                  <a:pt x="49" y="472"/>
                  <a:pt x="1" y="593"/>
                  <a:pt x="1" y="726"/>
                </a:cubicBezTo>
                <a:cubicBezTo>
                  <a:pt x="1" y="835"/>
                  <a:pt x="37" y="944"/>
                  <a:pt x="109" y="1028"/>
                </a:cubicBezTo>
                <a:cubicBezTo>
                  <a:pt x="194" y="1101"/>
                  <a:pt x="291" y="1149"/>
                  <a:pt x="387" y="1185"/>
                </a:cubicBezTo>
                <a:lnTo>
                  <a:pt x="496" y="1222"/>
                </a:lnTo>
                <a:cubicBezTo>
                  <a:pt x="569" y="1246"/>
                  <a:pt x="653" y="1282"/>
                  <a:pt x="738" y="1318"/>
                </a:cubicBezTo>
                <a:cubicBezTo>
                  <a:pt x="774" y="1342"/>
                  <a:pt x="810" y="1391"/>
                  <a:pt x="810" y="1439"/>
                </a:cubicBezTo>
                <a:cubicBezTo>
                  <a:pt x="810" y="1560"/>
                  <a:pt x="726" y="1620"/>
                  <a:pt x="569" y="1620"/>
                </a:cubicBezTo>
                <a:cubicBezTo>
                  <a:pt x="472" y="1620"/>
                  <a:pt x="375" y="1596"/>
                  <a:pt x="291" y="1572"/>
                </a:cubicBezTo>
                <a:cubicBezTo>
                  <a:pt x="242" y="1560"/>
                  <a:pt x="194" y="1536"/>
                  <a:pt x="158" y="1512"/>
                </a:cubicBezTo>
                <a:cubicBezTo>
                  <a:pt x="143" y="1503"/>
                  <a:pt x="128" y="1499"/>
                  <a:pt x="114" y="1499"/>
                </a:cubicBezTo>
                <a:cubicBezTo>
                  <a:pt x="68" y="1499"/>
                  <a:pt x="28" y="1538"/>
                  <a:pt x="37" y="1584"/>
                </a:cubicBezTo>
                <a:lnTo>
                  <a:pt x="37" y="1778"/>
                </a:lnTo>
                <a:cubicBezTo>
                  <a:pt x="25" y="1802"/>
                  <a:pt x="49" y="1826"/>
                  <a:pt x="73" y="1838"/>
                </a:cubicBezTo>
                <a:cubicBezTo>
                  <a:pt x="206" y="1886"/>
                  <a:pt x="339" y="1923"/>
                  <a:pt x="484" y="1935"/>
                </a:cubicBezTo>
                <a:lnTo>
                  <a:pt x="484" y="2080"/>
                </a:lnTo>
                <a:cubicBezTo>
                  <a:pt x="484" y="2116"/>
                  <a:pt x="508" y="2140"/>
                  <a:pt x="545" y="2140"/>
                </a:cubicBezTo>
                <a:lnTo>
                  <a:pt x="714" y="2140"/>
                </a:lnTo>
                <a:cubicBezTo>
                  <a:pt x="738" y="2140"/>
                  <a:pt x="774" y="2116"/>
                  <a:pt x="774" y="2080"/>
                </a:cubicBezTo>
                <a:lnTo>
                  <a:pt x="774" y="1911"/>
                </a:lnTo>
                <a:cubicBezTo>
                  <a:pt x="895" y="1898"/>
                  <a:pt x="1016" y="1826"/>
                  <a:pt x="1113" y="1729"/>
                </a:cubicBezTo>
                <a:cubicBezTo>
                  <a:pt x="1185" y="1633"/>
                  <a:pt x="1221" y="1524"/>
                  <a:pt x="1221" y="1403"/>
                </a:cubicBezTo>
                <a:cubicBezTo>
                  <a:pt x="1234" y="1318"/>
                  <a:pt x="1209" y="1234"/>
                  <a:pt x="1161" y="1161"/>
                </a:cubicBezTo>
                <a:cubicBezTo>
                  <a:pt x="1125" y="1101"/>
                  <a:pt x="1076" y="1040"/>
                  <a:pt x="1004" y="1004"/>
                </a:cubicBezTo>
                <a:cubicBezTo>
                  <a:pt x="919" y="968"/>
                  <a:pt x="835" y="931"/>
                  <a:pt x="750" y="907"/>
                </a:cubicBezTo>
                <a:cubicBezTo>
                  <a:pt x="665" y="883"/>
                  <a:pt x="593" y="859"/>
                  <a:pt x="557" y="847"/>
                </a:cubicBezTo>
                <a:cubicBezTo>
                  <a:pt x="520" y="835"/>
                  <a:pt x="484" y="811"/>
                  <a:pt x="460" y="774"/>
                </a:cubicBezTo>
                <a:cubicBezTo>
                  <a:pt x="436" y="750"/>
                  <a:pt x="424" y="714"/>
                  <a:pt x="424" y="678"/>
                </a:cubicBezTo>
                <a:cubicBezTo>
                  <a:pt x="424" y="617"/>
                  <a:pt x="448" y="569"/>
                  <a:pt x="484" y="545"/>
                </a:cubicBezTo>
                <a:cubicBezTo>
                  <a:pt x="545" y="508"/>
                  <a:pt x="605" y="496"/>
                  <a:pt x="665" y="496"/>
                </a:cubicBezTo>
                <a:cubicBezTo>
                  <a:pt x="750" y="496"/>
                  <a:pt x="835" y="521"/>
                  <a:pt x="907" y="557"/>
                </a:cubicBezTo>
                <a:cubicBezTo>
                  <a:pt x="943" y="569"/>
                  <a:pt x="980" y="593"/>
                  <a:pt x="1004" y="605"/>
                </a:cubicBezTo>
                <a:cubicBezTo>
                  <a:pt x="1018" y="614"/>
                  <a:pt x="1033" y="618"/>
                  <a:pt x="1048" y="618"/>
                </a:cubicBezTo>
                <a:cubicBezTo>
                  <a:pt x="1095" y="618"/>
                  <a:pt x="1137" y="579"/>
                  <a:pt x="1137" y="533"/>
                </a:cubicBezTo>
                <a:lnTo>
                  <a:pt x="1137" y="339"/>
                </a:lnTo>
                <a:cubicBezTo>
                  <a:pt x="1137" y="315"/>
                  <a:pt x="1113" y="291"/>
                  <a:pt x="1088" y="279"/>
                </a:cubicBezTo>
                <a:cubicBezTo>
                  <a:pt x="1052" y="255"/>
                  <a:pt x="1004" y="243"/>
                  <a:pt x="956" y="230"/>
                </a:cubicBezTo>
                <a:cubicBezTo>
                  <a:pt x="895" y="206"/>
                  <a:pt x="835" y="194"/>
                  <a:pt x="762" y="194"/>
                </a:cubicBezTo>
                <a:lnTo>
                  <a:pt x="762" y="61"/>
                </a:lnTo>
                <a:cubicBezTo>
                  <a:pt x="774" y="37"/>
                  <a:pt x="738" y="1"/>
                  <a:pt x="7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1969817" y="825682"/>
            <a:ext cx="115205" cy="200044"/>
          </a:xfrm>
          <a:custGeom>
            <a:rect b="b" l="l" r="r" t="t"/>
            <a:pathLst>
              <a:path extrusionOk="0" h="2141" w="1233">
                <a:moveTo>
                  <a:pt x="544" y="1"/>
                </a:moveTo>
                <a:cubicBezTo>
                  <a:pt x="508" y="1"/>
                  <a:pt x="484" y="37"/>
                  <a:pt x="484" y="61"/>
                </a:cubicBezTo>
                <a:lnTo>
                  <a:pt x="484" y="194"/>
                </a:lnTo>
                <a:cubicBezTo>
                  <a:pt x="351" y="218"/>
                  <a:pt x="218" y="279"/>
                  <a:pt x="121" y="388"/>
                </a:cubicBezTo>
                <a:cubicBezTo>
                  <a:pt x="48" y="484"/>
                  <a:pt x="0" y="593"/>
                  <a:pt x="0" y="726"/>
                </a:cubicBezTo>
                <a:cubicBezTo>
                  <a:pt x="0" y="835"/>
                  <a:pt x="36" y="944"/>
                  <a:pt x="109" y="1028"/>
                </a:cubicBezTo>
                <a:cubicBezTo>
                  <a:pt x="193" y="1101"/>
                  <a:pt x="290" y="1149"/>
                  <a:pt x="399" y="1185"/>
                </a:cubicBezTo>
                <a:lnTo>
                  <a:pt x="496" y="1222"/>
                </a:lnTo>
                <a:cubicBezTo>
                  <a:pt x="580" y="1246"/>
                  <a:pt x="653" y="1282"/>
                  <a:pt x="737" y="1318"/>
                </a:cubicBezTo>
                <a:cubicBezTo>
                  <a:pt x="786" y="1342"/>
                  <a:pt x="810" y="1391"/>
                  <a:pt x="810" y="1439"/>
                </a:cubicBezTo>
                <a:cubicBezTo>
                  <a:pt x="810" y="1560"/>
                  <a:pt x="725" y="1620"/>
                  <a:pt x="568" y="1620"/>
                </a:cubicBezTo>
                <a:cubicBezTo>
                  <a:pt x="484" y="1620"/>
                  <a:pt x="387" y="1596"/>
                  <a:pt x="290" y="1572"/>
                </a:cubicBezTo>
                <a:cubicBezTo>
                  <a:pt x="242" y="1560"/>
                  <a:pt x="193" y="1536"/>
                  <a:pt x="157" y="1512"/>
                </a:cubicBezTo>
                <a:cubicBezTo>
                  <a:pt x="143" y="1503"/>
                  <a:pt x="128" y="1499"/>
                  <a:pt x="115" y="1499"/>
                </a:cubicBezTo>
                <a:cubicBezTo>
                  <a:pt x="71" y="1499"/>
                  <a:pt x="36" y="1538"/>
                  <a:pt x="36" y="1584"/>
                </a:cubicBezTo>
                <a:lnTo>
                  <a:pt x="36" y="1778"/>
                </a:lnTo>
                <a:cubicBezTo>
                  <a:pt x="36" y="1802"/>
                  <a:pt x="48" y="1826"/>
                  <a:pt x="73" y="1838"/>
                </a:cubicBezTo>
                <a:cubicBezTo>
                  <a:pt x="206" y="1886"/>
                  <a:pt x="338" y="1923"/>
                  <a:pt x="484" y="1935"/>
                </a:cubicBezTo>
                <a:lnTo>
                  <a:pt x="484" y="2080"/>
                </a:lnTo>
                <a:cubicBezTo>
                  <a:pt x="484" y="2116"/>
                  <a:pt x="508" y="2140"/>
                  <a:pt x="544" y="2140"/>
                </a:cubicBezTo>
                <a:lnTo>
                  <a:pt x="713" y="2140"/>
                </a:lnTo>
                <a:cubicBezTo>
                  <a:pt x="749" y="2140"/>
                  <a:pt x="774" y="2116"/>
                  <a:pt x="774" y="2080"/>
                </a:cubicBezTo>
                <a:lnTo>
                  <a:pt x="774" y="1911"/>
                </a:lnTo>
                <a:cubicBezTo>
                  <a:pt x="907" y="1898"/>
                  <a:pt x="1015" y="1826"/>
                  <a:pt x="1112" y="1729"/>
                </a:cubicBezTo>
                <a:cubicBezTo>
                  <a:pt x="1185" y="1633"/>
                  <a:pt x="1233" y="1512"/>
                  <a:pt x="1233" y="1391"/>
                </a:cubicBezTo>
                <a:cubicBezTo>
                  <a:pt x="1233" y="1234"/>
                  <a:pt x="1148" y="1077"/>
                  <a:pt x="1003" y="1004"/>
                </a:cubicBezTo>
                <a:cubicBezTo>
                  <a:pt x="919" y="968"/>
                  <a:pt x="834" y="931"/>
                  <a:pt x="749" y="907"/>
                </a:cubicBezTo>
                <a:cubicBezTo>
                  <a:pt x="665" y="883"/>
                  <a:pt x="604" y="859"/>
                  <a:pt x="556" y="847"/>
                </a:cubicBezTo>
                <a:cubicBezTo>
                  <a:pt x="520" y="835"/>
                  <a:pt x="484" y="811"/>
                  <a:pt x="459" y="774"/>
                </a:cubicBezTo>
                <a:cubicBezTo>
                  <a:pt x="435" y="750"/>
                  <a:pt x="423" y="714"/>
                  <a:pt x="423" y="678"/>
                </a:cubicBezTo>
                <a:cubicBezTo>
                  <a:pt x="423" y="617"/>
                  <a:pt x="447" y="569"/>
                  <a:pt x="484" y="545"/>
                </a:cubicBezTo>
                <a:cubicBezTo>
                  <a:pt x="544" y="508"/>
                  <a:pt x="604" y="496"/>
                  <a:pt x="665" y="496"/>
                </a:cubicBezTo>
                <a:cubicBezTo>
                  <a:pt x="749" y="496"/>
                  <a:pt x="834" y="521"/>
                  <a:pt x="907" y="557"/>
                </a:cubicBezTo>
                <a:cubicBezTo>
                  <a:pt x="943" y="569"/>
                  <a:pt x="979" y="581"/>
                  <a:pt x="1003" y="605"/>
                </a:cubicBezTo>
                <a:cubicBezTo>
                  <a:pt x="1018" y="614"/>
                  <a:pt x="1033" y="618"/>
                  <a:pt x="1047" y="618"/>
                </a:cubicBezTo>
                <a:cubicBezTo>
                  <a:pt x="1094" y="618"/>
                  <a:pt x="1136" y="579"/>
                  <a:pt x="1136" y="533"/>
                </a:cubicBezTo>
                <a:lnTo>
                  <a:pt x="1136" y="339"/>
                </a:lnTo>
                <a:cubicBezTo>
                  <a:pt x="1136" y="315"/>
                  <a:pt x="1124" y="291"/>
                  <a:pt x="1100" y="279"/>
                </a:cubicBezTo>
                <a:cubicBezTo>
                  <a:pt x="1052" y="255"/>
                  <a:pt x="1003" y="243"/>
                  <a:pt x="955" y="230"/>
                </a:cubicBezTo>
                <a:cubicBezTo>
                  <a:pt x="894" y="206"/>
                  <a:pt x="834" y="194"/>
                  <a:pt x="774" y="194"/>
                </a:cubicBezTo>
                <a:lnTo>
                  <a:pt x="774" y="61"/>
                </a:lnTo>
                <a:cubicBezTo>
                  <a:pt x="774" y="37"/>
                  <a:pt x="749" y="1"/>
                  <a:pt x="7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2117724" y="825682"/>
            <a:ext cx="115299" cy="200044"/>
          </a:xfrm>
          <a:custGeom>
            <a:rect b="b" l="l" r="r" t="t"/>
            <a:pathLst>
              <a:path extrusionOk="0" h="2141" w="1234">
                <a:moveTo>
                  <a:pt x="544" y="1"/>
                </a:moveTo>
                <a:cubicBezTo>
                  <a:pt x="508" y="1"/>
                  <a:pt x="484" y="37"/>
                  <a:pt x="484" y="61"/>
                </a:cubicBezTo>
                <a:lnTo>
                  <a:pt x="484" y="194"/>
                </a:lnTo>
                <a:cubicBezTo>
                  <a:pt x="351" y="218"/>
                  <a:pt x="218" y="279"/>
                  <a:pt x="133" y="388"/>
                </a:cubicBezTo>
                <a:cubicBezTo>
                  <a:pt x="49" y="472"/>
                  <a:pt x="12" y="593"/>
                  <a:pt x="12" y="726"/>
                </a:cubicBezTo>
                <a:cubicBezTo>
                  <a:pt x="0" y="835"/>
                  <a:pt x="37" y="944"/>
                  <a:pt x="109" y="1028"/>
                </a:cubicBezTo>
                <a:cubicBezTo>
                  <a:pt x="194" y="1101"/>
                  <a:pt x="290" y="1149"/>
                  <a:pt x="399" y="1185"/>
                </a:cubicBezTo>
                <a:lnTo>
                  <a:pt x="496" y="1222"/>
                </a:lnTo>
                <a:cubicBezTo>
                  <a:pt x="581" y="1246"/>
                  <a:pt x="665" y="1282"/>
                  <a:pt x="738" y="1318"/>
                </a:cubicBezTo>
                <a:cubicBezTo>
                  <a:pt x="786" y="1342"/>
                  <a:pt x="810" y="1391"/>
                  <a:pt x="810" y="1439"/>
                </a:cubicBezTo>
                <a:cubicBezTo>
                  <a:pt x="810" y="1560"/>
                  <a:pt x="726" y="1620"/>
                  <a:pt x="581" y="1620"/>
                </a:cubicBezTo>
                <a:cubicBezTo>
                  <a:pt x="484" y="1620"/>
                  <a:pt x="387" y="1596"/>
                  <a:pt x="290" y="1572"/>
                </a:cubicBezTo>
                <a:cubicBezTo>
                  <a:pt x="242" y="1560"/>
                  <a:pt x="206" y="1536"/>
                  <a:pt x="158" y="1512"/>
                </a:cubicBezTo>
                <a:cubicBezTo>
                  <a:pt x="145" y="1506"/>
                  <a:pt x="132" y="1504"/>
                  <a:pt x="119" y="1504"/>
                </a:cubicBezTo>
                <a:cubicBezTo>
                  <a:pt x="74" y="1504"/>
                  <a:pt x="37" y="1537"/>
                  <a:pt x="37" y="1584"/>
                </a:cubicBezTo>
                <a:lnTo>
                  <a:pt x="37" y="1778"/>
                </a:lnTo>
                <a:cubicBezTo>
                  <a:pt x="37" y="1802"/>
                  <a:pt x="49" y="1826"/>
                  <a:pt x="73" y="1838"/>
                </a:cubicBezTo>
                <a:cubicBezTo>
                  <a:pt x="206" y="1886"/>
                  <a:pt x="339" y="1923"/>
                  <a:pt x="484" y="1935"/>
                </a:cubicBezTo>
                <a:lnTo>
                  <a:pt x="484" y="2080"/>
                </a:lnTo>
                <a:cubicBezTo>
                  <a:pt x="484" y="2116"/>
                  <a:pt x="508" y="2140"/>
                  <a:pt x="544" y="2140"/>
                </a:cubicBezTo>
                <a:lnTo>
                  <a:pt x="714" y="2140"/>
                </a:lnTo>
                <a:cubicBezTo>
                  <a:pt x="750" y="2140"/>
                  <a:pt x="774" y="2116"/>
                  <a:pt x="774" y="2080"/>
                </a:cubicBezTo>
                <a:lnTo>
                  <a:pt x="774" y="1911"/>
                </a:lnTo>
                <a:cubicBezTo>
                  <a:pt x="907" y="1898"/>
                  <a:pt x="1028" y="1826"/>
                  <a:pt x="1112" y="1729"/>
                </a:cubicBezTo>
                <a:cubicBezTo>
                  <a:pt x="1185" y="1633"/>
                  <a:pt x="1233" y="1524"/>
                  <a:pt x="1233" y="1403"/>
                </a:cubicBezTo>
                <a:cubicBezTo>
                  <a:pt x="1233" y="1318"/>
                  <a:pt x="1209" y="1234"/>
                  <a:pt x="1173" y="1161"/>
                </a:cubicBezTo>
                <a:cubicBezTo>
                  <a:pt x="1124" y="1101"/>
                  <a:pt x="1076" y="1040"/>
                  <a:pt x="1004" y="1004"/>
                </a:cubicBezTo>
                <a:cubicBezTo>
                  <a:pt x="931" y="968"/>
                  <a:pt x="846" y="931"/>
                  <a:pt x="750" y="907"/>
                </a:cubicBezTo>
                <a:cubicBezTo>
                  <a:pt x="665" y="883"/>
                  <a:pt x="605" y="859"/>
                  <a:pt x="556" y="847"/>
                </a:cubicBezTo>
                <a:cubicBezTo>
                  <a:pt x="520" y="835"/>
                  <a:pt x="496" y="811"/>
                  <a:pt x="460" y="774"/>
                </a:cubicBezTo>
                <a:cubicBezTo>
                  <a:pt x="436" y="750"/>
                  <a:pt x="423" y="714"/>
                  <a:pt x="423" y="678"/>
                </a:cubicBezTo>
                <a:cubicBezTo>
                  <a:pt x="423" y="617"/>
                  <a:pt x="448" y="569"/>
                  <a:pt x="484" y="545"/>
                </a:cubicBezTo>
                <a:cubicBezTo>
                  <a:pt x="544" y="508"/>
                  <a:pt x="605" y="496"/>
                  <a:pt x="665" y="496"/>
                </a:cubicBezTo>
                <a:cubicBezTo>
                  <a:pt x="750" y="496"/>
                  <a:pt x="834" y="521"/>
                  <a:pt x="907" y="557"/>
                </a:cubicBezTo>
                <a:cubicBezTo>
                  <a:pt x="943" y="569"/>
                  <a:pt x="979" y="593"/>
                  <a:pt x="1016" y="605"/>
                </a:cubicBezTo>
                <a:cubicBezTo>
                  <a:pt x="1027" y="614"/>
                  <a:pt x="1040" y="618"/>
                  <a:pt x="1053" y="618"/>
                </a:cubicBezTo>
                <a:cubicBezTo>
                  <a:pt x="1095" y="618"/>
                  <a:pt x="1137" y="579"/>
                  <a:pt x="1137" y="533"/>
                </a:cubicBezTo>
                <a:lnTo>
                  <a:pt x="1137" y="339"/>
                </a:lnTo>
                <a:cubicBezTo>
                  <a:pt x="1137" y="315"/>
                  <a:pt x="1124" y="291"/>
                  <a:pt x="1100" y="279"/>
                </a:cubicBezTo>
                <a:cubicBezTo>
                  <a:pt x="1052" y="255"/>
                  <a:pt x="1004" y="243"/>
                  <a:pt x="955" y="230"/>
                </a:cubicBezTo>
                <a:cubicBezTo>
                  <a:pt x="895" y="206"/>
                  <a:pt x="834" y="194"/>
                  <a:pt x="774" y="194"/>
                </a:cubicBezTo>
                <a:lnTo>
                  <a:pt x="774" y="61"/>
                </a:lnTo>
                <a:cubicBezTo>
                  <a:pt x="774" y="37"/>
                  <a:pt x="750" y="1"/>
                  <a:pt x="7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txBox="1"/>
          <p:nvPr>
            <p:ph type="title"/>
          </p:nvPr>
        </p:nvSpPr>
        <p:spPr>
          <a:xfrm>
            <a:off x="4810050" y="1975979"/>
            <a:ext cx="3871500" cy="6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600"/>
              <a:t>06 BUDGETING</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73"/>
          <p:cNvSpPr txBox="1"/>
          <p:nvPr>
            <p:ph idx="4294967295" type="title"/>
          </p:nvPr>
        </p:nvSpPr>
        <p:spPr>
          <a:xfrm>
            <a:off x="457200" y="2242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Budgeting - Capex</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aphicFrame>
        <p:nvGraphicFramePr>
          <p:cNvPr id="2362" name="Google Shape;2362;p73"/>
          <p:cNvGraphicFramePr/>
          <p:nvPr/>
        </p:nvGraphicFramePr>
        <p:xfrm>
          <a:off x="1440913" y="918318"/>
          <a:ext cx="3000000" cy="3000000"/>
        </p:xfrm>
        <a:graphic>
          <a:graphicData uri="http://schemas.openxmlformats.org/drawingml/2006/table">
            <a:tbl>
              <a:tblPr>
                <a:noFill/>
                <a:tableStyleId>{54CDD783-60A0-4C85-98F7-68178A100AD4}</a:tableStyleId>
              </a:tblPr>
              <a:tblGrid>
                <a:gridCol w="2844550"/>
                <a:gridCol w="1834025"/>
                <a:gridCol w="1583600"/>
              </a:tblGrid>
              <a:tr h="3661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Working Capital</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Montserrat"/>
                          <a:ea typeface="Montserrat"/>
                          <a:cs typeface="Montserrat"/>
                          <a:sym typeface="Montserrat"/>
                        </a:rPr>
                        <a:t>Initial Month</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Montserrat"/>
                          <a:ea typeface="Montserrat"/>
                          <a:cs typeface="Montserrat"/>
                          <a:sym typeface="Montserrat"/>
                        </a:rPr>
                        <a:t>Monthly</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6175">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Multi app integration</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2,300,000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6175">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Patent</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5400">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Fixed Assets</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5400">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Android App</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5400">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Machine Learning Model</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5400">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REST API</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825">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Total Fixed Asset Investments</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3,000,000</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82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Total Capital Expenditures</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7,000,000</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2,300,000</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74"/>
          <p:cNvSpPr txBox="1"/>
          <p:nvPr>
            <p:ph idx="4294967295" type="title"/>
          </p:nvPr>
        </p:nvSpPr>
        <p:spPr>
          <a:xfrm>
            <a:off x="457200" y="2242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Budgeting - Opex</a:t>
            </a:r>
            <a:endParaRPr/>
          </a:p>
        </p:txBody>
      </p:sp>
      <p:graphicFrame>
        <p:nvGraphicFramePr>
          <p:cNvPr id="2368" name="Google Shape;2368;p74"/>
          <p:cNvGraphicFramePr/>
          <p:nvPr/>
        </p:nvGraphicFramePr>
        <p:xfrm>
          <a:off x="1101325" y="1035550"/>
          <a:ext cx="3000000" cy="3000000"/>
        </p:xfrm>
        <a:graphic>
          <a:graphicData uri="http://schemas.openxmlformats.org/drawingml/2006/table">
            <a:tbl>
              <a:tblPr>
                <a:noFill/>
                <a:tableStyleId>{54CDD783-60A0-4C85-98F7-68178A100AD4}</a:tableStyleId>
              </a:tblPr>
              <a:tblGrid>
                <a:gridCol w="3792600"/>
                <a:gridCol w="3148750"/>
              </a:tblGrid>
              <a:tr h="4819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Office (Coworking Space)</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750,000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4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Marketing</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4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Server Compute Engine + Cloud SQL (GCP)</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2,300,000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88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Software Development</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3,300,000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4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Research and Data Collection</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2,000,000</a:t>
                      </a:r>
                      <a:endParaRPr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47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Total Operating Expenditures (Per Month)</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b="1" lang="en" sz="1000">
                          <a:latin typeface="Montserrat"/>
                          <a:ea typeface="Montserrat"/>
                          <a:cs typeface="Montserrat"/>
                          <a:sym typeface="Montserrat"/>
                        </a:rPr>
                        <a:t>8,850,000</a:t>
                      </a:r>
                      <a:endParaRPr b="1" sz="1000">
                        <a:latin typeface="Montserrat"/>
                        <a:ea typeface="Montserrat"/>
                        <a:cs typeface="Montserrat"/>
                        <a:sym typeface="Montserrat"/>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7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Sustainability</a:t>
            </a:r>
            <a:endParaRPr/>
          </a:p>
        </p:txBody>
      </p:sp>
      <p:sp>
        <p:nvSpPr>
          <p:cNvPr id="2374" name="Google Shape;2374;p75"/>
          <p:cNvSpPr txBox="1"/>
          <p:nvPr>
            <p:ph idx="3" type="title"/>
          </p:nvPr>
        </p:nvSpPr>
        <p:spPr>
          <a:xfrm>
            <a:off x="551300" y="1774200"/>
            <a:ext cx="3698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 of Income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75" name="Google Shape;2375;p75"/>
          <p:cNvSpPr txBox="1"/>
          <p:nvPr>
            <p:ph idx="1" type="subTitle"/>
          </p:nvPr>
        </p:nvSpPr>
        <p:spPr>
          <a:xfrm>
            <a:off x="463000" y="2178775"/>
            <a:ext cx="4360500" cy="128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en"/>
              <a:t>Project from government: 30 Million</a:t>
            </a:r>
            <a:endParaRPr/>
          </a:p>
          <a:p>
            <a:pPr indent="-317500" lvl="0" marL="457200" rtl="0" algn="l">
              <a:lnSpc>
                <a:spcPct val="115000"/>
              </a:lnSpc>
              <a:spcBef>
                <a:spcPts val="1000"/>
              </a:spcBef>
              <a:spcAft>
                <a:spcPts val="0"/>
              </a:spcAft>
              <a:buSzPts val="1400"/>
              <a:buChar char="●"/>
            </a:pPr>
            <a:r>
              <a:rPr lang="en"/>
              <a:t>Grants (hibah):  5 Million</a:t>
            </a:r>
            <a:endParaRPr/>
          </a:p>
          <a:p>
            <a:pPr indent="-317500" lvl="0" marL="457200" rtl="0" algn="l">
              <a:lnSpc>
                <a:spcPct val="115000"/>
              </a:lnSpc>
              <a:spcBef>
                <a:spcPts val="1000"/>
              </a:spcBef>
              <a:spcAft>
                <a:spcPts val="0"/>
              </a:spcAft>
              <a:buSzPts val="1400"/>
              <a:buChar char="●"/>
            </a:pPr>
            <a:r>
              <a:rPr lang="en"/>
              <a:t>Soft Loan (pinjaman): 15 Million</a:t>
            </a:r>
            <a:endParaRPr/>
          </a:p>
          <a:p>
            <a:pPr indent="-317500" lvl="0" marL="457200" rtl="0" algn="l">
              <a:lnSpc>
                <a:spcPct val="115000"/>
              </a:lnSpc>
              <a:spcBef>
                <a:spcPts val="1000"/>
              </a:spcBef>
              <a:spcAft>
                <a:spcPts val="0"/>
              </a:spcAft>
              <a:buSzPts val="1400"/>
              <a:buChar char="●"/>
            </a:pPr>
            <a:r>
              <a:rPr lang="en"/>
              <a:t>Revenue from Integration: 15 Million</a:t>
            </a:r>
            <a:endParaRPr/>
          </a:p>
          <a:p>
            <a:pPr indent="-317500" lvl="0" marL="457200" rtl="0" algn="l">
              <a:lnSpc>
                <a:spcPct val="115000"/>
              </a:lnSpc>
              <a:spcBef>
                <a:spcPts val="1000"/>
              </a:spcBef>
              <a:spcAft>
                <a:spcPts val="0"/>
              </a:spcAft>
              <a:buSzPts val="1400"/>
              <a:buChar char="●"/>
            </a:pPr>
            <a:r>
              <a:rPr lang="en"/>
              <a:t>Rounds of Funding (pembiayaan): 75 Million</a:t>
            </a:r>
            <a:endParaRPr/>
          </a:p>
        </p:txBody>
      </p:sp>
      <p:sp>
        <p:nvSpPr>
          <p:cNvPr id="2376" name="Google Shape;2376;p75"/>
          <p:cNvSpPr txBox="1"/>
          <p:nvPr>
            <p:ph idx="5" type="title"/>
          </p:nvPr>
        </p:nvSpPr>
        <p:spPr>
          <a:xfrm>
            <a:off x="5268500" y="1774200"/>
            <a:ext cx="27282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Efficiency Priority</a:t>
            </a:r>
            <a:endParaRPr/>
          </a:p>
        </p:txBody>
      </p:sp>
      <p:sp>
        <p:nvSpPr>
          <p:cNvPr id="2377" name="Google Shape;2377;p75"/>
          <p:cNvSpPr txBox="1"/>
          <p:nvPr>
            <p:ph idx="6" type="subTitle"/>
          </p:nvPr>
        </p:nvSpPr>
        <p:spPr>
          <a:xfrm>
            <a:off x="4876675" y="2217000"/>
            <a:ext cx="3997500" cy="128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en"/>
              <a:t>Create a better model</a:t>
            </a:r>
            <a:endParaRPr/>
          </a:p>
          <a:p>
            <a:pPr indent="-317500" lvl="0" marL="457200" rtl="0" algn="l">
              <a:lnSpc>
                <a:spcPct val="115000"/>
              </a:lnSpc>
              <a:spcBef>
                <a:spcPts val="1000"/>
              </a:spcBef>
              <a:spcAft>
                <a:spcPts val="0"/>
              </a:spcAft>
              <a:buSzPts val="1400"/>
              <a:buChar char="●"/>
            </a:pPr>
            <a:r>
              <a:rPr lang="en"/>
              <a:t>Generate better dataset</a:t>
            </a:r>
            <a:endParaRPr/>
          </a:p>
          <a:p>
            <a:pPr indent="-317500" lvl="0" marL="457200" rtl="0" algn="l">
              <a:lnSpc>
                <a:spcPct val="115000"/>
              </a:lnSpc>
              <a:spcBef>
                <a:spcPts val="1000"/>
              </a:spcBef>
              <a:spcAft>
                <a:spcPts val="0"/>
              </a:spcAft>
              <a:buSzPts val="1400"/>
              <a:buChar char="●"/>
            </a:pPr>
            <a:r>
              <a:rPr lang="en"/>
              <a:t>Reducing overhead and unnecessary costs</a:t>
            </a:r>
            <a:endParaRPr/>
          </a:p>
          <a:p>
            <a:pPr indent="-317500" lvl="0" marL="457200" rtl="0" algn="l">
              <a:lnSpc>
                <a:spcPct val="115000"/>
              </a:lnSpc>
              <a:spcBef>
                <a:spcPts val="1000"/>
              </a:spcBef>
              <a:spcAft>
                <a:spcPts val="0"/>
              </a:spcAft>
              <a:buSzPts val="1400"/>
              <a:buChar char="●"/>
            </a:pPr>
            <a:r>
              <a:rPr lang="en"/>
              <a:t>Reducing miscellaneous expenses</a:t>
            </a:r>
            <a:endParaRPr/>
          </a:p>
        </p:txBody>
      </p:sp>
      <p:sp>
        <p:nvSpPr>
          <p:cNvPr id="2378" name="Google Shape;2378;p75"/>
          <p:cNvSpPr txBox="1"/>
          <p:nvPr>
            <p:ph idx="4294967295" type="subTitle"/>
          </p:nvPr>
        </p:nvSpPr>
        <p:spPr>
          <a:xfrm>
            <a:off x="9639200" y="-354704"/>
            <a:ext cx="16110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16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76"/>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Expectations in </a:t>
            </a:r>
            <a:r>
              <a:rPr lang="en"/>
              <a:t>5k/10k USD Budgeting</a:t>
            </a:r>
            <a:endParaRPr/>
          </a:p>
        </p:txBody>
      </p:sp>
      <p:sp>
        <p:nvSpPr>
          <p:cNvPr id="2384" name="Google Shape;2384;p76"/>
          <p:cNvSpPr/>
          <p:nvPr/>
        </p:nvSpPr>
        <p:spPr>
          <a:xfrm>
            <a:off x="-398175" y="2079925"/>
            <a:ext cx="58350" cy="59250"/>
          </a:xfrm>
          <a:custGeom>
            <a:rect b="b" l="l" r="r" t="t"/>
            <a:pathLst>
              <a:path extrusionOk="0" h="2370" w="2334">
                <a:moveTo>
                  <a:pt x="1294" y="61"/>
                </a:moveTo>
                <a:lnTo>
                  <a:pt x="2285" y="1414"/>
                </a:lnTo>
                <a:lnTo>
                  <a:pt x="1052" y="2309"/>
                </a:lnTo>
                <a:lnTo>
                  <a:pt x="61" y="955"/>
                </a:lnTo>
                <a:lnTo>
                  <a:pt x="1294" y="61"/>
                </a:lnTo>
                <a:close/>
                <a:moveTo>
                  <a:pt x="1306" y="0"/>
                </a:moveTo>
                <a:lnTo>
                  <a:pt x="25" y="931"/>
                </a:lnTo>
                <a:lnTo>
                  <a:pt x="1" y="943"/>
                </a:lnTo>
                <a:lnTo>
                  <a:pt x="1028" y="2357"/>
                </a:lnTo>
                <a:lnTo>
                  <a:pt x="1040" y="2369"/>
                </a:lnTo>
                <a:lnTo>
                  <a:pt x="2321" y="1451"/>
                </a:lnTo>
                <a:lnTo>
                  <a:pt x="2333" y="1439"/>
                </a:lnTo>
                <a:lnTo>
                  <a:pt x="1318" y="24"/>
                </a:lnTo>
                <a:lnTo>
                  <a:pt x="1306" y="0"/>
                </a:lnTo>
                <a:close/>
              </a:path>
            </a:pathLst>
          </a:custGeom>
          <a:solidFill>
            <a:srgbClr val="3F7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txBox="1"/>
          <p:nvPr>
            <p:ph idx="4294967295" type="title"/>
          </p:nvPr>
        </p:nvSpPr>
        <p:spPr>
          <a:xfrm>
            <a:off x="394175" y="1244375"/>
            <a:ext cx="3698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5K Funding</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sp>
        <p:nvSpPr>
          <p:cNvPr id="2386" name="Google Shape;2386;p76"/>
          <p:cNvSpPr txBox="1"/>
          <p:nvPr/>
        </p:nvSpPr>
        <p:spPr>
          <a:xfrm>
            <a:off x="394175" y="1788050"/>
            <a:ext cx="4272000" cy="21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Expected Runway: 5 months</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a:solidFill>
                  <a:schemeClr val="dk1"/>
                </a:solidFill>
                <a:latin typeface="Open Sans"/>
                <a:ea typeface="Open Sans"/>
                <a:cs typeface="Open Sans"/>
                <a:sym typeface="Open Sans"/>
              </a:rPr>
              <a:t>Expected Headcount: 100+ healthcare facilities</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a:solidFill>
                  <a:schemeClr val="dk1"/>
                </a:solidFill>
                <a:latin typeface="Open Sans"/>
                <a:ea typeface="Open Sans"/>
                <a:cs typeface="Open Sans"/>
                <a:sym typeface="Open Sans"/>
              </a:rPr>
              <a:t>Assets: </a:t>
            </a:r>
            <a:endParaRPr>
              <a:solidFill>
                <a:schemeClr val="dk1"/>
              </a:solidFill>
              <a:latin typeface="Open Sans"/>
              <a:ea typeface="Open Sans"/>
              <a:cs typeface="Open Sans"/>
              <a:sym typeface="Open Sans"/>
            </a:endParaRPr>
          </a:p>
          <a:p>
            <a:pPr indent="-317500" lvl="0" marL="457200" rtl="0" algn="l">
              <a:lnSpc>
                <a:spcPct val="115000"/>
              </a:lnSpc>
              <a:spcBef>
                <a:spcPts val="12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patent/copyright</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user dat</a:t>
            </a:r>
            <a:r>
              <a:rPr lang="en">
                <a:solidFill>
                  <a:schemeClr val="dk1"/>
                </a:solidFill>
                <a:latin typeface="Open Sans"/>
                <a:ea typeface="Open Sans"/>
                <a:cs typeface="Open Sans"/>
                <a:sym typeface="Open Sans"/>
              </a:rPr>
              <a:t>a</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basic model</a:t>
            </a:r>
            <a:endParaRPr>
              <a:solidFill>
                <a:schemeClr val="dk1"/>
              </a:solidFill>
              <a:latin typeface="Open Sans"/>
              <a:ea typeface="Open Sans"/>
              <a:cs typeface="Open Sans"/>
              <a:sym typeface="Open Sans"/>
            </a:endParaRPr>
          </a:p>
        </p:txBody>
      </p:sp>
      <p:sp>
        <p:nvSpPr>
          <p:cNvPr id="2387" name="Google Shape;2387;p76"/>
          <p:cNvSpPr txBox="1"/>
          <p:nvPr>
            <p:ph idx="4294967295" type="title"/>
          </p:nvPr>
        </p:nvSpPr>
        <p:spPr>
          <a:xfrm>
            <a:off x="4666175" y="1358325"/>
            <a:ext cx="3698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10K Funding</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sp>
        <p:nvSpPr>
          <p:cNvPr id="2388" name="Google Shape;2388;p76"/>
          <p:cNvSpPr txBox="1"/>
          <p:nvPr/>
        </p:nvSpPr>
        <p:spPr>
          <a:xfrm>
            <a:off x="4666175" y="1788050"/>
            <a:ext cx="42720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Expected Runway: 12 months </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a:solidFill>
                  <a:schemeClr val="dk1"/>
                </a:solidFill>
                <a:latin typeface="Open Sans"/>
                <a:ea typeface="Open Sans"/>
                <a:cs typeface="Open Sans"/>
                <a:sym typeface="Open Sans"/>
              </a:rPr>
              <a:t>Expected Headcount: 300+ healthcare facilities</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a:solidFill>
                  <a:schemeClr val="dk1"/>
                </a:solidFill>
                <a:latin typeface="Open Sans"/>
                <a:ea typeface="Open Sans"/>
                <a:cs typeface="Open Sans"/>
                <a:sym typeface="Open Sans"/>
              </a:rPr>
              <a:t>Market Positioning: High quality product with average price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a:solidFill>
                  <a:schemeClr val="dk1"/>
                </a:solidFill>
                <a:latin typeface="Open Sans"/>
                <a:ea typeface="Open Sans"/>
                <a:cs typeface="Open Sans"/>
                <a:sym typeface="Open Sans"/>
              </a:rPr>
              <a:t>Assets: </a:t>
            </a:r>
            <a:endParaRPr>
              <a:solidFill>
                <a:schemeClr val="dk1"/>
              </a:solidFill>
              <a:latin typeface="Open Sans"/>
              <a:ea typeface="Open Sans"/>
              <a:cs typeface="Open Sans"/>
              <a:sym typeface="Open Sans"/>
            </a:endParaRPr>
          </a:p>
          <a:p>
            <a:pPr indent="-317500" lvl="0" marL="457200" rtl="0" algn="l">
              <a:lnSpc>
                <a:spcPct val="115000"/>
              </a:lnSpc>
              <a:spcBef>
                <a:spcPts val="12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better model specific to Indonesian and multiple disease</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Indonesian dataset</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collaboration with other app</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77"/>
          <p:cNvSpPr txBox="1"/>
          <p:nvPr>
            <p:ph type="title"/>
          </p:nvPr>
        </p:nvSpPr>
        <p:spPr>
          <a:xfrm>
            <a:off x="366800" y="1817125"/>
            <a:ext cx="394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2394" name="Google Shape;2394;p77"/>
          <p:cNvGrpSpPr/>
          <p:nvPr/>
        </p:nvGrpSpPr>
        <p:grpSpPr>
          <a:xfrm>
            <a:off x="4128126" y="1022254"/>
            <a:ext cx="4458581" cy="2929479"/>
            <a:chOff x="5413675" y="3048774"/>
            <a:chExt cx="2100627" cy="1380202"/>
          </a:xfrm>
        </p:grpSpPr>
        <p:sp>
          <p:nvSpPr>
            <p:cNvPr id="2395" name="Google Shape;2395;p77"/>
            <p:cNvSpPr/>
            <p:nvPr/>
          </p:nvSpPr>
          <p:spPr>
            <a:xfrm>
              <a:off x="5473486" y="4269479"/>
              <a:ext cx="1935912" cy="159498"/>
            </a:xfrm>
            <a:custGeom>
              <a:rect b="b" l="l" r="r" t="t"/>
              <a:pathLst>
                <a:path extrusionOk="0" h="9341" w="113377">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5616790" y="3938512"/>
              <a:ext cx="133817" cy="305591"/>
            </a:xfrm>
            <a:custGeom>
              <a:rect b="b" l="l" r="r" t="t"/>
              <a:pathLst>
                <a:path extrusionOk="0" h="17897" w="7837">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5573336" y="4048948"/>
              <a:ext cx="146725" cy="188491"/>
            </a:xfrm>
            <a:custGeom>
              <a:rect b="b" l="l" r="r" t="t"/>
              <a:pathLst>
                <a:path extrusionOk="0" h="11039" w="8593">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6623143" y="3938273"/>
              <a:ext cx="134073" cy="305830"/>
            </a:xfrm>
            <a:custGeom>
              <a:rect b="b" l="l" r="r" t="t"/>
              <a:pathLst>
                <a:path extrusionOk="0" h="17911" w="7852">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6579689" y="4049187"/>
              <a:ext cx="146760" cy="188252"/>
            </a:xfrm>
            <a:custGeom>
              <a:rect b="b" l="l" r="r" t="t"/>
              <a:pathLst>
                <a:path extrusionOk="0" h="11025" w="8595">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5655617" y="3190866"/>
              <a:ext cx="1565043" cy="1078679"/>
            </a:xfrm>
            <a:custGeom>
              <a:rect b="b" l="l" r="r" t="t"/>
              <a:pathLst>
                <a:path extrusionOk="0" h="63173" w="91657">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6691269" y="3560488"/>
              <a:ext cx="104755" cy="150909"/>
            </a:xfrm>
            <a:custGeom>
              <a:rect b="b" l="l" r="r" t="t"/>
              <a:pathLst>
                <a:path extrusionOk="0" h="8838" w="6135">
                  <a:moveTo>
                    <a:pt x="2717" y="1"/>
                  </a:moveTo>
                  <a:lnTo>
                    <a:pt x="0" y="2703"/>
                  </a:lnTo>
                  <a:lnTo>
                    <a:pt x="6135" y="8838"/>
                  </a:lnTo>
                  <a:lnTo>
                    <a:pt x="271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6420762" y="3549271"/>
              <a:ext cx="83514" cy="136976"/>
            </a:xfrm>
            <a:custGeom>
              <a:rect b="b" l="l" r="r" t="t"/>
              <a:pathLst>
                <a:path extrusionOk="0" h="8022" w="4891">
                  <a:moveTo>
                    <a:pt x="0" y="0"/>
                  </a:moveTo>
                  <a:lnTo>
                    <a:pt x="2445" y="8022"/>
                  </a:lnTo>
                  <a:lnTo>
                    <a:pt x="4890" y="5577"/>
                  </a:lnTo>
                  <a:lnTo>
                    <a:pt x="0" y="0"/>
                  </a:lnTo>
                  <a:close/>
                </a:path>
              </a:pathLst>
            </a:custGeom>
            <a:solidFill>
              <a:srgbClr val="08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6704689" y="3953947"/>
              <a:ext cx="707332" cy="315085"/>
            </a:xfrm>
            <a:custGeom>
              <a:rect b="b" l="l" r="r" t="t"/>
              <a:pathLst>
                <a:path extrusionOk="0" h="18453" w="41425">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6817003" y="3766062"/>
              <a:ext cx="321573" cy="607546"/>
            </a:xfrm>
            <a:custGeom>
              <a:rect b="b" l="l" r="r" t="t"/>
              <a:pathLst>
                <a:path extrusionOk="0" h="35581" w="18833">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6869489" y="3714054"/>
              <a:ext cx="112815" cy="229778"/>
            </a:xfrm>
            <a:custGeom>
              <a:rect b="b" l="l" r="r" t="t"/>
              <a:pathLst>
                <a:path extrusionOk="0" h="13457" w="6607">
                  <a:moveTo>
                    <a:pt x="5005" y="1"/>
                  </a:moveTo>
                  <a:lnTo>
                    <a:pt x="244" y="4219"/>
                  </a:lnTo>
                  <a:lnTo>
                    <a:pt x="1" y="7208"/>
                  </a:lnTo>
                  <a:cubicBezTo>
                    <a:pt x="1273" y="7865"/>
                    <a:pt x="3876" y="9624"/>
                    <a:pt x="4962" y="13456"/>
                  </a:cubicBezTo>
                  <a:lnTo>
                    <a:pt x="6607" y="4791"/>
                  </a:lnTo>
                  <a:lnTo>
                    <a:pt x="50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6870718" y="3523386"/>
              <a:ext cx="240740" cy="319183"/>
            </a:xfrm>
            <a:custGeom>
              <a:rect b="b" l="l" r="r" t="t"/>
              <a:pathLst>
                <a:path extrusionOk="0" h="18693" w="14099">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6899522" y="3405950"/>
              <a:ext cx="112080" cy="81328"/>
            </a:xfrm>
            <a:custGeom>
              <a:rect b="b" l="l" r="r" t="t"/>
              <a:pathLst>
                <a:path extrusionOk="0" h="4763" w="6564">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6993021" y="3543653"/>
              <a:ext cx="228549" cy="188952"/>
            </a:xfrm>
            <a:custGeom>
              <a:rect b="b" l="l" r="r" t="t"/>
              <a:pathLst>
                <a:path extrusionOk="0" h="11066" w="13385">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6922231" y="3436222"/>
              <a:ext cx="80679" cy="124391"/>
            </a:xfrm>
            <a:custGeom>
              <a:rect b="b" l="l" r="r" t="t"/>
              <a:pathLst>
                <a:path extrusionOk="0" h="7285" w="4725">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6944206" y="3504348"/>
              <a:ext cx="29796" cy="18031"/>
            </a:xfrm>
            <a:custGeom>
              <a:rect b="b" l="l" r="r" t="t"/>
              <a:pathLst>
                <a:path extrusionOk="0" h="1056" w="1745">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6691508" y="3535833"/>
              <a:ext cx="250524" cy="255647"/>
            </a:xfrm>
            <a:custGeom>
              <a:rect b="b" l="l" r="r" t="t"/>
              <a:pathLst>
                <a:path extrusionOk="0" h="14972" w="14672">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7191269" y="3498492"/>
              <a:ext cx="69359" cy="94749"/>
            </a:xfrm>
            <a:custGeom>
              <a:rect b="b" l="l" r="r" t="t"/>
              <a:pathLst>
                <a:path extrusionOk="0" h="5549" w="4062">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7182971" y="3566601"/>
              <a:ext cx="46649" cy="37616"/>
            </a:xfrm>
            <a:custGeom>
              <a:rect b="b" l="l" r="r" t="t"/>
              <a:pathLst>
                <a:path extrusionOk="0" h="2203" w="2732">
                  <a:moveTo>
                    <a:pt x="587" y="0"/>
                  </a:moveTo>
                  <a:lnTo>
                    <a:pt x="0" y="873"/>
                  </a:lnTo>
                  <a:lnTo>
                    <a:pt x="2303" y="2202"/>
                  </a:lnTo>
                  <a:lnTo>
                    <a:pt x="2732" y="1187"/>
                  </a:lnTo>
                  <a:lnTo>
                    <a:pt x="5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6616552" y="3751515"/>
              <a:ext cx="76684" cy="51771"/>
            </a:xfrm>
            <a:custGeom>
              <a:rect b="b" l="l" r="r" t="t"/>
              <a:pathLst>
                <a:path extrusionOk="0" h="3032" w="4491">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6681980" y="3749705"/>
              <a:ext cx="20780" cy="45180"/>
            </a:xfrm>
            <a:custGeom>
              <a:rect b="b" l="l" r="r" t="t"/>
              <a:pathLst>
                <a:path extrusionOk="0" h="2646" w="1217">
                  <a:moveTo>
                    <a:pt x="1045" y="1"/>
                  </a:moveTo>
                  <a:lnTo>
                    <a:pt x="1" y="129"/>
                  </a:lnTo>
                  <a:lnTo>
                    <a:pt x="115" y="2589"/>
                  </a:lnTo>
                  <a:lnTo>
                    <a:pt x="1216" y="2646"/>
                  </a:ln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6976186" y="3523386"/>
              <a:ext cx="27354" cy="51293"/>
            </a:xfrm>
            <a:custGeom>
              <a:rect b="b" l="l" r="r" t="t"/>
              <a:pathLst>
                <a:path extrusionOk="0" h="3004" w="1602">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6940774" y="3525093"/>
              <a:ext cx="27371" cy="51293"/>
            </a:xfrm>
            <a:custGeom>
              <a:rect b="b" l="l" r="r" t="t"/>
              <a:pathLst>
                <a:path extrusionOk="0" h="3004" w="1603">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6989606" y="3635205"/>
              <a:ext cx="33962" cy="38350"/>
            </a:xfrm>
            <a:custGeom>
              <a:rect b="b" l="l" r="r" t="t"/>
              <a:pathLst>
                <a:path extrusionOk="0" h="2246" w="1989">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7036731" y="3652057"/>
              <a:ext cx="29557" cy="169213"/>
            </a:xfrm>
            <a:custGeom>
              <a:rect b="b" l="l" r="r" t="t"/>
              <a:pathLst>
                <a:path extrusionOk="0" h="9910" w="1731">
                  <a:moveTo>
                    <a:pt x="0" y="0"/>
                  </a:moveTo>
                  <a:lnTo>
                    <a:pt x="815" y="3889"/>
                  </a:lnTo>
                  <a:lnTo>
                    <a:pt x="1016" y="9909"/>
                  </a:lnTo>
                  <a:cubicBezTo>
                    <a:pt x="1016" y="9909"/>
                    <a:pt x="1659" y="5877"/>
                    <a:pt x="1731" y="3460"/>
                  </a:cubicBezTo>
                  <a:lnTo>
                    <a:pt x="0"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6574327" y="3459682"/>
              <a:ext cx="60309" cy="72022"/>
            </a:xfrm>
            <a:custGeom>
              <a:rect b="b" l="l" r="r" t="t"/>
              <a:pathLst>
                <a:path extrusionOk="0" h="4218" w="3532">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6329210" y="3389456"/>
              <a:ext cx="132058" cy="111346"/>
            </a:xfrm>
            <a:custGeom>
              <a:rect b="b" l="l" r="r" t="t"/>
              <a:pathLst>
                <a:path extrusionOk="0" h="6521" w="7734">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6215428" y="3786090"/>
              <a:ext cx="321573" cy="587380"/>
            </a:xfrm>
            <a:custGeom>
              <a:rect b="b" l="l" r="r" t="t"/>
              <a:pathLst>
                <a:path extrusionOk="0" h="34400" w="18833">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6371435" y="3714054"/>
              <a:ext cx="113071" cy="229778"/>
            </a:xfrm>
            <a:custGeom>
              <a:rect b="b" l="l" r="r" t="t"/>
              <a:pathLst>
                <a:path extrusionOk="0" h="13457" w="6622">
                  <a:moveTo>
                    <a:pt x="1617" y="1"/>
                  </a:moveTo>
                  <a:lnTo>
                    <a:pt x="1" y="4791"/>
                  </a:lnTo>
                  <a:lnTo>
                    <a:pt x="1659" y="13456"/>
                  </a:lnTo>
                  <a:cubicBezTo>
                    <a:pt x="2746" y="9624"/>
                    <a:pt x="5334" y="7865"/>
                    <a:pt x="6621" y="7208"/>
                  </a:cubicBezTo>
                  <a:lnTo>
                    <a:pt x="6378" y="4219"/>
                  </a:lnTo>
                  <a:lnTo>
                    <a:pt x="1617" y="1"/>
                  </a:ln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6242286" y="3523386"/>
              <a:ext cx="246614" cy="318824"/>
            </a:xfrm>
            <a:custGeom>
              <a:rect b="b" l="l" r="r" t="t"/>
              <a:pathLst>
                <a:path extrusionOk="0" h="18672" w="14443">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6392197" y="3526562"/>
              <a:ext cx="220489" cy="174933"/>
            </a:xfrm>
            <a:custGeom>
              <a:rect b="b" l="l" r="r" t="t"/>
              <a:pathLst>
                <a:path extrusionOk="0" h="10245" w="12913">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6352158" y="3550244"/>
              <a:ext cx="112558" cy="292546"/>
            </a:xfrm>
            <a:custGeom>
              <a:rect b="b" l="l" r="r" t="t"/>
              <a:pathLst>
                <a:path extrusionOk="0" h="17133" w="6592">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6350895" y="3436478"/>
              <a:ext cx="80867" cy="124152"/>
            </a:xfrm>
            <a:custGeom>
              <a:rect b="b" l="l" r="r" t="t"/>
              <a:pathLst>
                <a:path extrusionOk="0" h="7271" w="4736">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6379989" y="3504348"/>
              <a:ext cx="29796" cy="18031"/>
            </a:xfrm>
            <a:custGeom>
              <a:rect b="b" l="l" r="r" t="t"/>
              <a:pathLst>
                <a:path extrusionOk="0" h="1056" w="1745">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6571630" y="3510683"/>
              <a:ext cx="46410" cy="29079"/>
            </a:xfrm>
            <a:custGeom>
              <a:rect b="b" l="l" r="r" t="t"/>
              <a:pathLst>
                <a:path extrusionOk="0" h="1703" w="2718">
                  <a:moveTo>
                    <a:pt x="330" y="1"/>
                  </a:moveTo>
                  <a:lnTo>
                    <a:pt x="1" y="988"/>
                  </a:lnTo>
                  <a:lnTo>
                    <a:pt x="2546" y="1703"/>
                  </a:lnTo>
                  <a:lnTo>
                    <a:pt x="2718" y="602"/>
                  </a:lnTo>
                  <a:lnTo>
                    <a:pt x="330" y="1"/>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6337013" y="3539743"/>
              <a:ext cx="250268" cy="255647"/>
            </a:xfrm>
            <a:custGeom>
              <a:rect b="b" l="l" r="r" t="t"/>
              <a:pathLst>
                <a:path extrusionOk="0" h="14972" w="14657">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6585801" y="3755408"/>
              <a:ext cx="91078" cy="52181"/>
            </a:xfrm>
            <a:custGeom>
              <a:rect b="b" l="l" r="r" t="t"/>
              <a:pathLst>
                <a:path extrusionOk="0" h="3056" w="5334">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6576035" y="3753615"/>
              <a:ext cx="20763" cy="45180"/>
            </a:xfrm>
            <a:custGeom>
              <a:rect b="b" l="l" r="r" t="t"/>
              <a:pathLst>
                <a:path extrusionOk="0" h="2646" w="1216">
                  <a:moveTo>
                    <a:pt x="186" y="0"/>
                  </a:moveTo>
                  <a:lnTo>
                    <a:pt x="0" y="2646"/>
                  </a:lnTo>
                  <a:lnTo>
                    <a:pt x="1101" y="2588"/>
                  </a:lnTo>
                  <a:lnTo>
                    <a:pt x="1216" y="129"/>
                  </a:lnTo>
                  <a:lnTo>
                    <a:pt x="186" y="0"/>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6332130" y="3684516"/>
              <a:ext cx="31025" cy="136754"/>
            </a:xfrm>
            <a:custGeom>
              <a:rect b="b" l="l" r="r" t="t"/>
              <a:pathLst>
                <a:path extrusionOk="0" h="8009" w="1817">
                  <a:moveTo>
                    <a:pt x="1" y="1"/>
                  </a:moveTo>
                  <a:lnTo>
                    <a:pt x="1288" y="8008"/>
                  </a:lnTo>
                  <a:lnTo>
                    <a:pt x="1817" y="1845"/>
                  </a:lnTo>
                  <a:lnTo>
                    <a:pt x="1" y="1"/>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6453476" y="3563920"/>
              <a:ext cx="49569" cy="134790"/>
            </a:xfrm>
            <a:custGeom>
              <a:rect b="b" l="l" r="r" t="t"/>
              <a:pathLst>
                <a:path extrusionOk="0" h="7894" w="2903">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768648" y="3804155"/>
              <a:ext cx="326218" cy="69103"/>
            </a:xfrm>
            <a:custGeom>
              <a:rect b="b" l="l" r="r" t="t"/>
              <a:pathLst>
                <a:path extrusionOk="0" h="4047" w="19105">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749849" y="3873237"/>
              <a:ext cx="326218" cy="69359"/>
            </a:xfrm>
            <a:custGeom>
              <a:rect b="b" l="l" r="r" t="t"/>
              <a:pathLst>
                <a:path extrusionOk="0" h="4062" w="19105">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770611" y="4010941"/>
              <a:ext cx="326201" cy="69359"/>
            </a:xfrm>
            <a:custGeom>
              <a:rect b="b" l="l" r="r" t="t"/>
              <a:pathLst>
                <a:path extrusionOk="0" h="4062" w="19104">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782563" y="4146920"/>
              <a:ext cx="326218" cy="69120"/>
            </a:xfrm>
            <a:custGeom>
              <a:rect b="b" l="l" r="r" t="t"/>
              <a:pathLst>
                <a:path extrusionOk="0" h="4048" w="19105">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760845" y="4215780"/>
              <a:ext cx="326201" cy="69103"/>
            </a:xfrm>
            <a:custGeom>
              <a:rect b="b" l="l" r="r" t="t"/>
              <a:pathLst>
                <a:path extrusionOk="0" h="4047" w="19104">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731545" y="4078076"/>
              <a:ext cx="326201" cy="69120"/>
            </a:xfrm>
            <a:custGeom>
              <a:rect b="b" l="l" r="r" t="t"/>
              <a:pathLst>
                <a:path extrusionOk="0" h="4048" w="19104">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810650" y="3942575"/>
              <a:ext cx="326201" cy="69120"/>
            </a:xfrm>
            <a:custGeom>
              <a:rect b="b" l="l" r="r" t="t"/>
              <a:pathLst>
                <a:path extrusionOk="0" h="4048" w="19104">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768648" y="3873237"/>
              <a:ext cx="307418" cy="17365"/>
            </a:xfrm>
            <a:custGeom>
              <a:rect b="b" l="l" r="r" t="t"/>
              <a:pathLst>
                <a:path extrusionOk="0" h="1017" w="18004">
                  <a:moveTo>
                    <a:pt x="1" y="1"/>
                  </a:moveTo>
                  <a:lnTo>
                    <a:pt x="18003" y="1016"/>
                  </a:lnTo>
                  <a:lnTo>
                    <a:pt x="18003"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750583" y="4078076"/>
              <a:ext cx="307401" cy="26381"/>
            </a:xfrm>
            <a:custGeom>
              <a:rect b="b" l="l" r="r" t="t"/>
              <a:pathLst>
                <a:path extrusionOk="0" h="1545" w="18003">
                  <a:moveTo>
                    <a:pt x="1" y="1"/>
                  </a:moveTo>
                  <a:lnTo>
                    <a:pt x="18003" y="1545"/>
                  </a:lnTo>
                  <a:lnTo>
                    <a:pt x="18003"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779643" y="4215780"/>
              <a:ext cx="307401" cy="26620"/>
            </a:xfrm>
            <a:custGeom>
              <a:rect b="b" l="l" r="r" t="t"/>
              <a:pathLst>
                <a:path extrusionOk="0" h="1559" w="18003">
                  <a:moveTo>
                    <a:pt x="0" y="0"/>
                  </a:moveTo>
                  <a:lnTo>
                    <a:pt x="18002" y="1559"/>
                  </a:lnTo>
                  <a:lnTo>
                    <a:pt x="18002"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789649" y="4010941"/>
              <a:ext cx="307401" cy="17348"/>
            </a:xfrm>
            <a:custGeom>
              <a:rect b="b" l="l" r="r" t="t"/>
              <a:pathLst>
                <a:path extrusionOk="0" h="1016" w="18003">
                  <a:moveTo>
                    <a:pt x="0" y="0"/>
                  </a:moveTo>
                  <a:lnTo>
                    <a:pt x="18003" y="1016"/>
                  </a:lnTo>
                  <a:lnTo>
                    <a:pt x="18003"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810650" y="3942575"/>
              <a:ext cx="307401" cy="17348"/>
            </a:xfrm>
            <a:custGeom>
              <a:rect b="b" l="l" r="r" t="t"/>
              <a:pathLst>
                <a:path extrusionOk="0" h="1016" w="18003">
                  <a:moveTo>
                    <a:pt x="0" y="1"/>
                  </a:moveTo>
                  <a:lnTo>
                    <a:pt x="0" y="1016"/>
                  </a:lnTo>
                  <a:lnTo>
                    <a:pt x="18002"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782563" y="4147415"/>
              <a:ext cx="307418" cy="17348"/>
            </a:xfrm>
            <a:custGeom>
              <a:rect b="b" l="l" r="r" t="t"/>
              <a:pathLst>
                <a:path extrusionOk="0" h="1016" w="18004">
                  <a:moveTo>
                    <a:pt x="1" y="0"/>
                  </a:moveTo>
                  <a:lnTo>
                    <a:pt x="1" y="1016"/>
                  </a:lnTo>
                  <a:lnTo>
                    <a:pt x="18003"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782563" y="3804155"/>
              <a:ext cx="7342" cy="69103"/>
            </a:xfrm>
            <a:custGeom>
              <a:rect b="b" l="l" r="r" t="t"/>
              <a:pathLst>
                <a:path extrusionOk="0" h="4047" w="430">
                  <a:moveTo>
                    <a:pt x="1" y="0"/>
                  </a:moveTo>
                  <a:lnTo>
                    <a:pt x="1" y="4047"/>
                  </a:lnTo>
                  <a:lnTo>
                    <a:pt x="430" y="4047"/>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809182" y="3804155"/>
              <a:ext cx="7342" cy="69103"/>
            </a:xfrm>
            <a:custGeom>
              <a:rect b="b" l="l" r="r" t="t"/>
              <a:pathLst>
                <a:path extrusionOk="0" h="4047" w="430">
                  <a:moveTo>
                    <a:pt x="0" y="0"/>
                  </a:moveTo>
                  <a:lnTo>
                    <a:pt x="0" y="4047"/>
                  </a:lnTo>
                  <a:lnTo>
                    <a:pt x="429" y="4047"/>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836040" y="3804155"/>
              <a:ext cx="7086" cy="69103"/>
            </a:xfrm>
            <a:custGeom>
              <a:rect b="b" l="l" r="r" t="t"/>
              <a:pathLst>
                <a:path extrusionOk="0" h="4047" w="415">
                  <a:moveTo>
                    <a:pt x="0" y="0"/>
                  </a:moveTo>
                  <a:lnTo>
                    <a:pt x="0" y="4047"/>
                  </a:lnTo>
                  <a:lnTo>
                    <a:pt x="415" y="4047"/>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862641" y="3804155"/>
              <a:ext cx="7342" cy="69103"/>
            </a:xfrm>
            <a:custGeom>
              <a:rect b="b" l="l" r="r" t="t"/>
              <a:pathLst>
                <a:path extrusionOk="0" h="4047" w="430">
                  <a:moveTo>
                    <a:pt x="1" y="0"/>
                  </a:moveTo>
                  <a:lnTo>
                    <a:pt x="1" y="4047"/>
                  </a:lnTo>
                  <a:lnTo>
                    <a:pt x="430" y="4047"/>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889260" y="3804155"/>
              <a:ext cx="7342" cy="69103"/>
            </a:xfrm>
            <a:custGeom>
              <a:rect b="b" l="l" r="r" t="t"/>
              <a:pathLst>
                <a:path extrusionOk="0" h="4047" w="430">
                  <a:moveTo>
                    <a:pt x="0" y="0"/>
                  </a:moveTo>
                  <a:lnTo>
                    <a:pt x="0" y="4047"/>
                  </a:lnTo>
                  <a:lnTo>
                    <a:pt x="429" y="4047"/>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916117" y="3804155"/>
              <a:ext cx="7086" cy="69103"/>
            </a:xfrm>
            <a:custGeom>
              <a:rect b="b" l="l" r="r" t="t"/>
              <a:pathLst>
                <a:path extrusionOk="0" h="4047" w="415">
                  <a:moveTo>
                    <a:pt x="0" y="0"/>
                  </a:moveTo>
                  <a:lnTo>
                    <a:pt x="0" y="4047"/>
                  </a:lnTo>
                  <a:lnTo>
                    <a:pt x="415" y="4047"/>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942719" y="3804155"/>
              <a:ext cx="7103" cy="69103"/>
            </a:xfrm>
            <a:custGeom>
              <a:rect b="b" l="l" r="r" t="t"/>
              <a:pathLst>
                <a:path extrusionOk="0" h="4047" w="416">
                  <a:moveTo>
                    <a:pt x="1" y="0"/>
                  </a:moveTo>
                  <a:lnTo>
                    <a:pt x="1" y="4047"/>
                  </a:lnTo>
                  <a:lnTo>
                    <a:pt x="415" y="4047"/>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969338" y="3804155"/>
              <a:ext cx="7342" cy="69103"/>
            </a:xfrm>
            <a:custGeom>
              <a:rect b="b" l="l" r="r" t="t"/>
              <a:pathLst>
                <a:path extrusionOk="0" h="4047" w="430">
                  <a:moveTo>
                    <a:pt x="0" y="0"/>
                  </a:moveTo>
                  <a:lnTo>
                    <a:pt x="0" y="4047"/>
                  </a:lnTo>
                  <a:lnTo>
                    <a:pt x="429" y="4047"/>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995939" y="3804155"/>
              <a:ext cx="7342" cy="69103"/>
            </a:xfrm>
            <a:custGeom>
              <a:rect b="b" l="l" r="r" t="t"/>
              <a:pathLst>
                <a:path extrusionOk="0" h="4047" w="430">
                  <a:moveTo>
                    <a:pt x="1" y="0"/>
                  </a:moveTo>
                  <a:lnTo>
                    <a:pt x="1" y="4047"/>
                  </a:lnTo>
                  <a:lnTo>
                    <a:pt x="430" y="4047"/>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6022797" y="3804155"/>
              <a:ext cx="7103" cy="69103"/>
            </a:xfrm>
            <a:custGeom>
              <a:rect b="b" l="l" r="r" t="t"/>
              <a:pathLst>
                <a:path extrusionOk="0" h="4047" w="416">
                  <a:moveTo>
                    <a:pt x="1" y="0"/>
                  </a:moveTo>
                  <a:lnTo>
                    <a:pt x="1" y="4047"/>
                  </a:lnTo>
                  <a:lnTo>
                    <a:pt x="416" y="4047"/>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6049416" y="3804155"/>
              <a:ext cx="7342" cy="69103"/>
            </a:xfrm>
            <a:custGeom>
              <a:rect b="b" l="l" r="r" t="t"/>
              <a:pathLst>
                <a:path extrusionOk="0" h="4047" w="430">
                  <a:moveTo>
                    <a:pt x="0" y="0"/>
                  </a:moveTo>
                  <a:lnTo>
                    <a:pt x="0" y="4047"/>
                  </a:lnTo>
                  <a:lnTo>
                    <a:pt x="429" y="4047"/>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6076034" y="3804155"/>
              <a:ext cx="7325" cy="69103"/>
            </a:xfrm>
            <a:custGeom>
              <a:rect b="b" l="l" r="r" t="t"/>
              <a:pathLst>
                <a:path extrusionOk="0" h="4047" w="429">
                  <a:moveTo>
                    <a:pt x="0" y="0"/>
                  </a:moveTo>
                  <a:lnTo>
                    <a:pt x="0" y="4047"/>
                  </a:lnTo>
                  <a:lnTo>
                    <a:pt x="429" y="4047"/>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819682" y="3942575"/>
              <a:ext cx="7086" cy="69120"/>
            </a:xfrm>
            <a:custGeom>
              <a:rect b="b" l="l" r="r" t="t"/>
              <a:pathLst>
                <a:path extrusionOk="0" h="4048" w="415">
                  <a:moveTo>
                    <a:pt x="0" y="1"/>
                  </a:moveTo>
                  <a:lnTo>
                    <a:pt x="0" y="4047"/>
                  </a:lnTo>
                  <a:lnTo>
                    <a:pt x="415" y="4047"/>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846284" y="3942575"/>
              <a:ext cx="7342" cy="69120"/>
            </a:xfrm>
            <a:custGeom>
              <a:rect b="b" l="l" r="r" t="t"/>
              <a:pathLst>
                <a:path extrusionOk="0" h="4048" w="430">
                  <a:moveTo>
                    <a:pt x="1" y="1"/>
                  </a:moveTo>
                  <a:lnTo>
                    <a:pt x="1" y="4047"/>
                  </a:lnTo>
                  <a:lnTo>
                    <a:pt x="430" y="4047"/>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872903" y="3942575"/>
              <a:ext cx="7342" cy="69120"/>
            </a:xfrm>
            <a:custGeom>
              <a:rect b="b" l="l" r="r" t="t"/>
              <a:pathLst>
                <a:path extrusionOk="0" h="4048" w="430">
                  <a:moveTo>
                    <a:pt x="0" y="1"/>
                  </a:moveTo>
                  <a:lnTo>
                    <a:pt x="0" y="4047"/>
                  </a:lnTo>
                  <a:lnTo>
                    <a:pt x="429" y="4047"/>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899760" y="3942575"/>
              <a:ext cx="7086" cy="69120"/>
            </a:xfrm>
            <a:custGeom>
              <a:rect b="b" l="l" r="r" t="t"/>
              <a:pathLst>
                <a:path extrusionOk="0" h="4048" w="415">
                  <a:moveTo>
                    <a:pt x="0" y="1"/>
                  </a:moveTo>
                  <a:lnTo>
                    <a:pt x="0" y="4047"/>
                  </a:lnTo>
                  <a:lnTo>
                    <a:pt x="415" y="4047"/>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926362" y="3942575"/>
              <a:ext cx="7342" cy="69120"/>
            </a:xfrm>
            <a:custGeom>
              <a:rect b="b" l="l" r="r" t="t"/>
              <a:pathLst>
                <a:path extrusionOk="0" h="4048" w="430">
                  <a:moveTo>
                    <a:pt x="1" y="1"/>
                  </a:moveTo>
                  <a:lnTo>
                    <a:pt x="1" y="4047"/>
                  </a:lnTo>
                  <a:lnTo>
                    <a:pt x="430" y="4047"/>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952981" y="3942575"/>
              <a:ext cx="7342" cy="69120"/>
            </a:xfrm>
            <a:custGeom>
              <a:rect b="b" l="l" r="r" t="t"/>
              <a:pathLst>
                <a:path extrusionOk="0" h="4048" w="430">
                  <a:moveTo>
                    <a:pt x="0" y="1"/>
                  </a:moveTo>
                  <a:lnTo>
                    <a:pt x="0" y="4047"/>
                  </a:lnTo>
                  <a:lnTo>
                    <a:pt x="429" y="4047"/>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979582" y="3942575"/>
              <a:ext cx="7342" cy="69120"/>
            </a:xfrm>
            <a:custGeom>
              <a:rect b="b" l="l" r="r" t="t"/>
              <a:pathLst>
                <a:path extrusionOk="0" h="4048" w="430">
                  <a:moveTo>
                    <a:pt x="1" y="1"/>
                  </a:moveTo>
                  <a:lnTo>
                    <a:pt x="1" y="4047"/>
                  </a:lnTo>
                  <a:lnTo>
                    <a:pt x="430" y="4047"/>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6006440" y="3942575"/>
              <a:ext cx="7103" cy="69120"/>
            </a:xfrm>
            <a:custGeom>
              <a:rect b="b" l="l" r="r" t="t"/>
              <a:pathLst>
                <a:path extrusionOk="0" h="4048" w="416">
                  <a:moveTo>
                    <a:pt x="1" y="1"/>
                  </a:moveTo>
                  <a:lnTo>
                    <a:pt x="1" y="4047"/>
                  </a:lnTo>
                  <a:lnTo>
                    <a:pt x="415" y="4047"/>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6033059" y="3942575"/>
              <a:ext cx="7342" cy="69120"/>
            </a:xfrm>
            <a:custGeom>
              <a:rect b="b" l="l" r="r" t="t"/>
              <a:pathLst>
                <a:path extrusionOk="0" h="4048" w="430">
                  <a:moveTo>
                    <a:pt x="0" y="1"/>
                  </a:moveTo>
                  <a:lnTo>
                    <a:pt x="0" y="4047"/>
                  </a:lnTo>
                  <a:lnTo>
                    <a:pt x="429" y="4047"/>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6059660" y="3942575"/>
              <a:ext cx="7342" cy="69120"/>
            </a:xfrm>
            <a:custGeom>
              <a:rect b="b" l="l" r="r" t="t"/>
              <a:pathLst>
                <a:path extrusionOk="0" h="4048" w="430">
                  <a:moveTo>
                    <a:pt x="1" y="1"/>
                  </a:moveTo>
                  <a:lnTo>
                    <a:pt x="1" y="4047"/>
                  </a:lnTo>
                  <a:lnTo>
                    <a:pt x="430" y="4047"/>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6086518" y="3942575"/>
              <a:ext cx="7103" cy="69120"/>
            </a:xfrm>
            <a:custGeom>
              <a:rect b="b" l="l" r="r" t="t"/>
              <a:pathLst>
                <a:path extrusionOk="0" h="4048" w="416">
                  <a:moveTo>
                    <a:pt x="1" y="1"/>
                  </a:moveTo>
                  <a:lnTo>
                    <a:pt x="1" y="4047"/>
                  </a:lnTo>
                  <a:lnTo>
                    <a:pt x="416" y="4047"/>
                  </a:lnTo>
                  <a:lnTo>
                    <a:pt x="416"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6113137" y="3942575"/>
              <a:ext cx="7342" cy="69120"/>
            </a:xfrm>
            <a:custGeom>
              <a:rect b="b" l="l" r="r" t="t"/>
              <a:pathLst>
                <a:path extrusionOk="0" h="4048" w="430">
                  <a:moveTo>
                    <a:pt x="0" y="1"/>
                  </a:moveTo>
                  <a:lnTo>
                    <a:pt x="0" y="4047"/>
                  </a:lnTo>
                  <a:lnTo>
                    <a:pt x="429" y="4047"/>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744232" y="4078572"/>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770850" y="4078572"/>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797708" y="4078572"/>
              <a:ext cx="7086" cy="69359"/>
            </a:xfrm>
            <a:custGeom>
              <a:rect b="b" l="l" r="r" t="t"/>
              <a:pathLst>
                <a:path extrusionOk="0" h="4062" w="415">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824310" y="4078572"/>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850928" y="4078572"/>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877786" y="4078572"/>
              <a:ext cx="7086" cy="69359"/>
            </a:xfrm>
            <a:custGeom>
              <a:rect b="b" l="l" r="r" t="t"/>
              <a:pathLst>
                <a:path extrusionOk="0" h="4062" w="415">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904387" y="4078572"/>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931006" y="4078572"/>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957625" y="4078572"/>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984465" y="4078572"/>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6011084" y="4078572"/>
              <a:ext cx="7342" cy="69359"/>
            </a:xfrm>
            <a:custGeom>
              <a:rect b="b" l="l" r="r" t="t"/>
              <a:pathLst>
                <a:path extrusionOk="0" h="4062" w="430">
                  <a:moveTo>
                    <a:pt x="1" y="0"/>
                  </a:moveTo>
                  <a:lnTo>
                    <a:pt x="1"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6037703" y="4078572"/>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794037" y="4147176"/>
              <a:ext cx="7103" cy="69359"/>
            </a:xfrm>
            <a:custGeom>
              <a:rect b="b" l="l" r="r" t="t"/>
              <a:pathLst>
                <a:path extrusionOk="0" h="4062" w="416">
                  <a:moveTo>
                    <a:pt x="1" y="0"/>
                  </a:moveTo>
                  <a:lnTo>
                    <a:pt x="1"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820656" y="4147176"/>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847257" y="4147176"/>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873876" y="4147176"/>
              <a:ext cx="7342" cy="69359"/>
            </a:xfrm>
            <a:custGeom>
              <a:rect b="b" l="l" r="r" t="t"/>
              <a:pathLst>
                <a:path extrusionOk="0" h="4062" w="430">
                  <a:moveTo>
                    <a:pt x="1" y="0"/>
                  </a:moveTo>
                  <a:lnTo>
                    <a:pt x="1"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900734" y="4147176"/>
              <a:ext cx="7103" cy="69359"/>
            </a:xfrm>
            <a:custGeom>
              <a:rect b="b" l="l" r="r" t="t"/>
              <a:pathLst>
                <a:path extrusionOk="0" h="4062" w="416">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927335" y="4147176"/>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954193" y="4147176"/>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980812" y="4147176"/>
              <a:ext cx="7103" cy="69359"/>
            </a:xfrm>
            <a:custGeom>
              <a:rect b="b" l="l" r="r" t="t"/>
              <a:pathLst>
                <a:path extrusionOk="0" h="4062" w="416">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6007430" y="4147176"/>
              <a:ext cx="7325" cy="69359"/>
            </a:xfrm>
            <a:custGeom>
              <a:rect b="b" l="l" r="r" t="t"/>
              <a:pathLst>
                <a:path extrusionOk="0" h="4062" w="429">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6034032" y="4147176"/>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6060890" y="4147176"/>
              <a:ext cx="7103" cy="69359"/>
            </a:xfrm>
            <a:custGeom>
              <a:rect b="b" l="l" r="r" t="t"/>
              <a:pathLst>
                <a:path extrusionOk="0" h="4062" w="416">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6087508" y="4147176"/>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773053" y="4215780"/>
              <a:ext cx="7086" cy="69359"/>
            </a:xfrm>
            <a:custGeom>
              <a:rect b="b" l="l" r="r" t="t"/>
              <a:pathLst>
                <a:path extrusionOk="0" h="4062" w="415">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799654" y="4215780"/>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826273" y="4215780"/>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853131" y="4215780"/>
              <a:ext cx="7086" cy="69359"/>
            </a:xfrm>
            <a:custGeom>
              <a:rect b="b" l="l" r="r" t="t"/>
              <a:pathLst>
                <a:path extrusionOk="0" h="4062" w="415">
                  <a:moveTo>
                    <a:pt x="0" y="0"/>
                  </a:moveTo>
                  <a:lnTo>
                    <a:pt x="0"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879732" y="4215780"/>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5906351" y="4215780"/>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5932953" y="4215780"/>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5959810" y="4215780"/>
              <a:ext cx="7103" cy="69359"/>
            </a:xfrm>
            <a:custGeom>
              <a:rect b="b" l="l" r="r" t="t"/>
              <a:pathLst>
                <a:path extrusionOk="0" h="4062" w="416">
                  <a:moveTo>
                    <a:pt x="1" y="0"/>
                  </a:moveTo>
                  <a:lnTo>
                    <a:pt x="1"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5986429" y="4215780"/>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013031" y="4215780"/>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039888" y="4215780"/>
              <a:ext cx="7103" cy="69359"/>
            </a:xfrm>
            <a:custGeom>
              <a:rect b="b" l="l" r="r" t="t"/>
              <a:pathLst>
                <a:path extrusionOk="0" h="4062" w="416">
                  <a:moveTo>
                    <a:pt x="1" y="0"/>
                  </a:moveTo>
                  <a:lnTo>
                    <a:pt x="1"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066507" y="4215780"/>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5785978" y="4010941"/>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5812597" y="4010941"/>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5839215" y="4010941"/>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5866056" y="4010941"/>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5892675" y="4010941"/>
              <a:ext cx="7342" cy="69359"/>
            </a:xfrm>
            <a:custGeom>
              <a:rect b="b" l="l" r="r" t="t"/>
              <a:pathLst>
                <a:path extrusionOk="0" h="4062" w="430">
                  <a:moveTo>
                    <a:pt x="1" y="0"/>
                  </a:moveTo>
                  <a:lnTo>
                    <a:pt x="1"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5919293" y="4010941"/>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5946134" y="4010941"/>
              <a:ext cx="7103" cy="69359"/>
            </a:xfrm>
            <a:custGeom>
              <a:rect b="b" l="l" r="r" t="t"/>
              <a:pathLst>
                <a:path extrusionOk="0" h="4062" w="416">
                  <a:moveTo>
                    <a:pt x="1" y="0"/>
                  </a:moveTo>
                  <a:lnTo>
                    <a:pt x="1" y="4061"/>
                  </a:lnTo>
                  <a:lnTo>
                    <a:pt x="416" y="4061"/>
                  </a:lnTo>
                  <a:lnTo>
                    <a:pt x="416"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5972753" y="4010941"/>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5999371" y="4010941"/>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025973" y="4010941"/>
              <a:ext cx="7342" cy="69359"/>
            </a:xfrm>
            <a:custGeom>
              <a:rect b="b" l="l" r="r" t="t"/>
              <a:pathLst>
                <a:path extrusionOk="0" h="4062" w="430">
                  <a:moveTo>
                    <a:pt x="1" y="0"/>
                  </a:moveTo>
                  <a:lnTo>
                    <a:pt x="1" y="4061"/>
                  </a:lnTo>
                  <a:lnTo>
                    <a:pt x="430" y="4061"/>
                  </a:lnTo>
                  <a:lnTo>
                    <a:pt x="430"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052830" y="4010941"/>
              <a:ext cx="7103" cy="69359"/>
            </a:xfrm>
            <a:custGeom>
              <a:rect b="b" l="l" r="r" t="t"/>
              <a:pathLst>
                <a:path extrusionOk="0" h="4062" w="416">
                  <a:moveTo>
                    <a:pt x="1" y="0"/>
                  </a:moveTo>
                  <a:lnTo>
                    <a:pt x="1" y="4061"/>
                  </a:lnTo>
                  <a:lnTo>
                    <a:pt x="415" y="4061"/>
                  </a:lnTo>
                  <a:lnTo>
                    <a:pt x="415"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079449" y="4010941"/>
              <a:ext cx="7342" cy="69359"/>
            </a:xfrm>
            <a:custGeom>
              <a:rect b="b" l="l" r="r" t="t"/>
              <a:pathLst>
                <a:path extrusionOk="0" h="4062" w="430">
                  <a:moveTo>
                    <a:pt x="0" y="0"/>
                  </a:moveTo>
                  <a:lnTo>
                    <a:pt x="0" y="4061"/>
                  </a:lnTo>
                  <a:lnTo>
                    <a:pt x="429" y="4061"/>
                  </a:lnTo>
                  <a:lnTo>
                    <a:pt x="429"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5762552" y="3873237"/>
              <a:ext cx="7342" cy="69359"/>
            </a:xfrm>
            <a:custGeom>
              <a:rect b="b" l="l" r="r" t="t"/>
              <a:pathLst>
                <a:path extrusionOk="0" h="4062" w="430">
                  <a:moveTo>
                    <a:pt x="0" y="1"/>
                  </a:moveTo>
                  <a:lnTo>
                    <a:pt x="0" y="4062"/>
                  </a:lnTo>
                  <a:lnTo>
                    <a:pt x="429" y="4062"/>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5789410" y="3873237"/>
              <a:ext cx="7086" cy="69359"/>
            </a:xfrm>
            <a:custGeom>
              <a:rect b="b" l="l" r="r" t="t"/>
              <a:pathLst>
                <a:path extrusionOk="0" h="4062" w="415">
                  <a:moveTo>
                    <a:pt x="0" y="1"/>
                  </a:moveTo>
                  <a:lnTo>
                    <a:pt x="0" y="4062"/>
                  </a:lnTo>
                  <a:lnTo>
                    <a:pt x="415" y="4062"/>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5816011" y="3873237"/>
              <a:ext cx="7342" cy="69359"/>
            </a:xfrm>
            <a:custGeom>
              <a:rect b="b" l="l" r="r" t="t"/>
              <a:pathLst>
                <a:path extrusionOk="0" h="4062" w="430">
                  <a:moveTo>
                    <a:pt x="1" y="1"/>
                  </a:moveTo>
                  <a:lnTo>
                    <a:pt x="1" y="4062"/>
                  </a:lnTo>
                  <a:lnTo>
                    <a:pt x="430" y="4062"/>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5842630" y="3873237"/>
              <a:ext cx="7342" cy="69359"/>
            </a:xfrm>
            <a:custGeom>
              <a:rect b="b" l="l" r="r" t="t"/>
              <a:pathLst>
                <a:path extrusionOk="0" h="4062" w="430">
                  <a:moveTo>
                    <a:pt x="0" y="1"/>
                  </a:moveTo>
                  <a:lnTo>
                    <a:pt x="0" y="4062"/>
                  </a:lnTo>
                  <a:lnTo>
                    <a:pt x="429" y="4062"/>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5869488" y="3873237"/>
              <a:ext cx="7086" cy="69359"/>
            </a:xfrm>
            <a:custGeom>
              <a:rect b="b" l="l" r="r" t="t"/>
              <a:pathLst>
                <a:path extrusionOk="0" h="4062" w="415">
                  <a:moveTo>
                    <a:pt x="0" y="1"/>
                  </a:moveTo>
                  <a:lnTo>
                    <a:pt x="0" y="4062"/>
                  </a:lnTo>
                  <a:lnTo>
                    <a:pt x="415" y="4062"/>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5896089" y="3873237"/>
              <a:ext cx="7103" cy="69359"/>
            </a:xfrm>
            <a:custGeom>
              <a:rect b="b" l="l" r="r" t="t"/>
              <a:pathLst>
                <a:path extrusionOk="0" h="4062" w="416">
                  <a:moveTo>
                    <a:pt x="1" y="1"/>
                  </a:moveTo>
                  <a:lnTo>
                    <a:pt x="1" y="4062"/>
                  </a:lnTo>
                  <a:lnTo>
                    <a:pt x="415" y="4062"/>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922708" y="3873237"/>
              <a:ext cx="7342" cy="69359"/>
            </a:xfrm>
            <a:custGeom>
              <a:rect b="b" l="l" r="r" t="t"/>
              <a:pathLst>
                <a:path extrusionOk="0" h="4062" w="430">
                  <a:moveTo>
                    <a:pt x="0" y="1"/>
                  </a:moveTo>
                  <a:lnTo>
                    <a:pt x="0" y="4062"/>
                  </a:lnTo>
                  <a:lnTo>
                    <a:pt x="429" y="4062"/>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949310" y="3873237"/>
              <a:ext cx="7342" cy="69359"/>
            </a:xfrm>
            <a:custGeom>
              <a:rect b="b" l="l" r="r" t="t"/>
              <a:pathLst>
                <a:path extrusionOk="0" h="4062" w="430">
                  <a:moveTo>
                    <a:pt x="1" y="1"/>
                  </a:moveTo>
                  <a:lnTo>
                    <a:pt x="1" y="4062"/>
                  </a:lnTo>
                  <a:lnTo>
                    <a:pt x="430" y="4062"/>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76167" y="3873237"/>
              <a:ext cx="7103" cy="69359"/>
            </a:xfrm>
            <a:custGeom>
              <a:rect b="b" l="l" r="r" t="t"/>
              <a:pathLst>
                <a:path extrusionOk="0" h="4062" w="416">
                  <a:moveTo>
                    <a:pt x="1" y="1"/>
                  </a:moveTo>
                  <a:lnTo>
                    <a:pt x="1" y="4062"/>
                  </a:lnTo>
                  <a:lnTo>
                    <a:pt x="415" y="4062"/>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6002786" y="3873237"/>
              <a:ext cx="7342" cy="69359"/>
            </a:xfrm>
            <a:custGeom>
              <a:rect b="b" l="l" r="r" t="t"/>
              <a:pathLst>
                <a:path extrusionOk="0" h="4062" w="430">
                  <a:moveTo>
                    <a:pt x="0" y="1"/>
                  </a:moveTo>
                  <a:lnTo>
                    <a:pt x="0" y="4062"/>
                  </a:lnTo>
                  <a:lnTo>
                    <a:pt x="429" y="4062"/>
                  </a:lnTo>
                  <a:lnTo>
                    <a:pt x="429"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6029388" y="3873237"/>
              <a:ext cx="7342" cy="69359"/>
            </a:xfrm>
            <a:custGeom>
              <a:rect b="b" l="l" r="r" t="t"/>
              <a:pathLst>
                <a:path extrusionOk="0" h="4062" w="430">
                  <a:moveTo>
                    <a:pt x="1" y="1"/>
                  </a:moveTo>
                  <a:lnTo>
                    <a:pt x="1" y="4062"/>
                  </a:lnTo>
                  <a:lnTo>
                    <a:pt x="430" y="4062"/>
                  </a:lnTo>
                  <a:lnTo>
                    <a:pt x="430"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6056245" y="3873237"/>
              <a:ext cx="7103" cy="69359"/>
            </a:xfrm>
            <a:custGeom>
              <a:rect b="b" l="l" r="r" t="t"/>
              <a:pathLst>
                <a:path extrusionOk="0" h="4062" w="416">
                  <a:moveTo>
                    <a:pt x="1" y="1"/>
                  </a:moveTo>
                  <a:lnTo>
                    <a:pt x="1" y="4062"/>
                  </a:lnTo>
                  <a:lnTo>
                    <a:pt x="415" y="4062"/>
                  </a:lnTo>
                  <a:lnTo>
                    <a:pt x="415"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7144400" y="3696246"/>
              <a:ext cx="265892" cy="265892"/>
            </a:xfrm>
            <a:custGeom>
              <a:rect b="b" l="l" r="r" t="t"/>
              <a:pathLst>
                <a:path extrusionOk="0" h="15572" w="15572">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7277460" y="3679137"/>
              <a:ext cx="149184" cy="194860"/>
            </a:xfrm>
            <a:custGeom>
              <a:rect b="b" l="l" r="r" t="t"/>
              <a:pathLst>
                <a:path extrusionOk="0" h="11412" w="8737">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7133661" y="3696246"/>
              <a:ext cx="143823" cy="160659"/>
            </a:xfrm>
            <a:custGeom>
              <a:rect b="b" l="l" r="r" t="t"/>
              <a:pathLst>
                <a:path extrusionOk="0" h="9409" w="8423">
                  <a:moveTo>
                    <a:pt x="8422" y="0"/>
                  </a:moveTo>
                  <a:cubicBezTo>
                    <a:pt x="7464" y="0"/>
                    <a:pt x="6506" y="172"/>
                    <a:pt x="5620" y="515"/>
                  </a:cubicBezTo>
                  <a:cubicBezTo>
                    <a:pt x="2045" y="1902"/>
                    <a:pt x="0" y="5662"/>
                    <a:pt x="801" y="9409"/>
                  </a:cubicBezTo>
                  <a:lnTo>
                    <a:pt x="8422" y="8165"/>
                  </a:lnTo>
                  <a:lnTo>
                    <a:pt x="842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625583" y="3183046"/>
              <a:ext cx="624313" cy="474651"/>
            </a:xfrm>
            <a:custGeom>
              <a:rect b="b" l="l" r="r" t="t"/>
              <a:pathLst>
                <a:path extrusionOk="0" h="27798" w="36563">
                  <a:moveTo>
                    <a:pt x="0" y="1"/>
                  </a:moveTo>
                  <a:lnTo>
                    <a:pt x="0" y="27798"/>
                  </a:lnTo>
                  <a:lnTo>
                    <a:pt x="36563" y="27798"/>
                  </a:lnTo>
                  <a:lnTo>
                    <a:pt x="36563" y="1"/>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696629" y="3370060"/>
              <a:ext cx="13199" cy="102809"/>
            </a:xfrm>
            <a:custGeom>
              <a:rect b="b" l="l" r="r" t="t"/>
              <a:pathLst>
                <a:path extrusionOk="0" h="6021" w="773">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5722513" y="3429392"/>
              <a:ext cx="13199" cy="121113"/>
            </a:xfrm>
            <a:custGeom>
              <a:rect b="b" l="l" r="r" t="t"/>
              <a:pathLst>
                <a:path extrusionOk="0" h="7093" w="773">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5758881" y="3346634"/>
              <a:ext cx="13199" cy="72278"/>
            </a:xfrm>
            <a:custGeom>
              <a:rect b="b" l="l" r="r" t="t"/>
              <a:pathLst>
                <a:path extrusionOk="0" h="4233" w="773">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5795505" y="3403508"/>
              <a:ext cx="13199" cy="102809"/>
            </a:xfrm>
            <a:custGeom>
              <a:rect b="b" l="l" r="r" t="t"/>
              <a:pathLst>
                <a:path extrusionOk="0" h="6021" w="773">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5868019" y="3392034"/>
              <a:ext cx="13438" cy="102809"/>
            </a:xfrm>
            <a:custGeom>
              <a:rect b="b" l="l" r="r" t="t"/>
              <a:pathLst>
                <a:path extrusionOk="0" h="6021" w="787">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5904644" y="3331489"/>
              <a:ext cx="13199" cy="66183"/>
            </a:xfrm>
            <a:custGeom>
              <a:rect b="b" l="l" r="r" t="t"/>
              <a:pathLst>
                <a:path extrusionOk="0" h="3876" w="773">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5941012" y="3460894"/>
              <a:ext cx="13199" cy="102792"/>
            </a:xfrm>
            <a:custGeom>
              <a:rect b="b" l="l" r="r" t="t"/>
              <a:pathLst>
                <a:path extrusionOk="0" h="6020" w="773">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5977397" y="3405471"/>
              <a:ext cx="13199" cy="90600"/>
            </a:xfrm>
            <a:custGeom>
              <a:rect b="b" l="l" r="r" t="t"/>
              <a:pathLst>
                <a:path extrusionOk="0" h="5306" w="773">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14499" y="3493113"/>
              <a:ext cx="13199" cy="111841"/>
            </a:xfrm>
            <a:custGeom>
              <a:rect b="b" l="l" r="r" t="t"/>
              <a:pathLst>
                <a:path extrusionOk="0" h="6550" w="773">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050150" y="3456489"/>
              <a:ext cx="13199" cy="102809"/>
            </a:xfrm>
            <a:custGeom>
              <a:rect b="b" l="l" r="r" t="t"/>
              <a:pathLst>
                <a:path extrusionOk="0" h="6021" w="773">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086518" y="3383241"/>
              <a:ext cx="13216" cy="90600"/>
            </a:xfrm>
            <a:custGeom>
              <a:rect b="b" l="l" r="r" t="t"/>
              <a:pathLst>
                <a:path extrusionOk="0" h="5306" w="774">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22903" y="3360054"/>
              <a:ext cx="13199" cy="41765"/>
            </a:xfrm>
            <a:custGeom>
              <a:rect b="b" l="l" r="r" t="t"/>
              <a:pathLst>
                <a:path extrusionOk="0" h="2446" w="773">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60005" y="3425004"/>
              <a:ext cx="13199" cy="148706"/>
            </a:xfrm>
            <a:custGeom>
              <a:rect b="b" l="l" r="r" t="t"/>
              <a:pathLst>
                <a:path extrusionOk="0" h="8709" w="773">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5831890" y="3473342"/>
              <a:ext cx="13199" cy="121113"/>
            </a:xfrm>
            <a:custGeom>
              <a:rect b="b" l="l" r="r" t="t"/>
              <a:pathLst>
                <a:path extrusionOk="0" h="7093" w="773">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5670744" y="3232117"/>
              <a:ext cx="532279" cy="385058"/>
            </a:xfrm>
            <a:custGeom>
              <a:rect b="b" l="l" r="r" t="t"/>
              <a:pathLst>
                <a:path extrusionOk="0" fill="none" h="22551" w="31173">
                  <a:moveTo>
                    <a:pt x="31172" y="22550"/>
                  </a:moveTo>
                  <a:lnTo>
                    <a:pt x="1102" y="22550"/>
                  </a:lnTo>
                  <a:cubicBezTo>
                    <a:pt x="544" y="22550"/>
                    <a:pt x="101" y="22093"/>
                    <a:pt x="101" y="21535"/>
                  </a:cubicBezTo>
                  <a:lnTo>
                    <a:pt x="1" y="1"/>
                  </a:lnTo>
                </a:path>
              </a:pathLst>
            </a:custGeom>
            <a:noFill/>
            <a:ln cap="rnd" cmpd="sng" w="46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5703219" y="3362000"/>
              <a:ext cx="462698" cy="178997"/>
            </a:xfrm>
            <a:custGeom>
              <a:rect b="b" l="l" r="r" t="t"/>
              <a:pathLst>
                <a:path extrusionOk="0" fill="none" h="10483" w="27098">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cap="rnd" cmpd="sng" w="4650">
              <a:solidFill>
                <a:srgbClr val="FFFFFF"/>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5699309" y="3410662"/>
              <a:ext cx="7837" cy="7889"/>
            </a:xfrm>
            <a:custGeom>
              <a:rect b="b" l="l" r="r" t="t"/>
              <a:pathLst>
                <a:path extrusionOk="0" h="462" w="459">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5796735" y="3445015"/>
              <a:ext cx="9289" cy="7991"/>
            </a:xfrm>
            <a:custGeom>
              <a:rect b="b" l="l" r="r" t="t"/>
              <a:pathLst>
                <a:path extrusionOk="0" h="468" w="544">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5869488" y="3433542"/>
              <a:ext cx="9050" cy="7752"/>
            </a:xfrm>
            <a:custGeom>
              <a:rect b="b" l="l" r="r" t="t"/>
              <a:pathLst>
                <a:path extrusionOk="0" h="454" w="53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5942241" y="3502146"/>
              <a:ext cx="9289" cy="7991"/>
            </a:xfrm>
            <a:custGeom>
              <a:rect b="b" l="l" r="r" t="t"/>
              <a:pathLst>
                <a:path extrusionOk="0" h="468" w="544">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5978609" y="3446723"/>
              <a:ext cx="9306" cy="7769"/>
            </a:xfrm>
            <a:custGeom>
              <a:rect b="b" l="l" r="r" t="t"/>
              <a:pathLst>
                <a:path extrusionOk="0" h="455" w="545">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051618" y="3486028"/>
              <a:ext cx="9050" cy="7769"/>
            </a:xfrm>
            <a:custGeom>
              <a:rect b="b" l="l" r="r" t="t"/>
              <a:pathLst>
                <a:path extrusionOk="0" h="455" w="53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161474" y="3493848"/>
              <a:ext cx="9050" cy="7872"/>
            </a:xfrm>
            <a:custGeom>
              <a:rect b="b" l="l" r="r" t="t"/>
              <a:pathLst>
                <a:path extrusionOk="0" h="461" w="53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124371" y="3377145"/>
              <a:ext cx="9050" cy="7752"/>
            </a:xfrm>
            <a:custGeom>
              <a:rect b="b" l="l" r="r" t="t"/>
              <a:pathLst>
                <a:path extrusionOk="0" h="454" w="53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089216" y="3424578"/>
              <a:ext cx="7820" cy="7889"/>
            </a:xfrm>
            <a:custGeom>
              <a:rect b="b" l="l" r="r" t="t"/>
              <a:pathLst>
                <a:path extrusionOk="0" h="462" w="458">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015728" y="3534365"/>
              <a:ext cx="9289" cy="7769"/>
            </a:xfrm>
            <a:custGeom>
              <a:rect b="b" l="l" r="r" t="t"/>
              <a:pathLst>
                <a:path extrusionOk="0" h="455" w="544">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5723486" y="3466973"/>
              <a:ext cx="9050" cy="7769"/>
            </a:xfrm>
            <a:custGeom>
              <a:rect b="b" l="l" r="r" t="t"/>
              <a:pathLst>
                <a:path extrusionOk="0" h="455" w="53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5760350" y="3377640"/>
              <a:ext cx="9289" cy="7752"/>
            </a:xfrm>
            <a:custGeom>
              <a:rect b="b" l="l" r="r" t="t"/>
              <a:pathLst>
                <a:path extrusionOk="0" h="454" w="544">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5907324" y="3361147"/>
              <a:ext cx="7837" cy="7906"/>
            </a:xfrm>
            <a:custGeom>
              <a:rect b="b" l="l" r="r" t="t"/>
              <a:pathLst>
                <a:path extrusionOk="0" h="463" w="459">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5833103" y="3513859"/>
              <a:ext cx="9289" cy="8008"/>
            </a:xfrm>
            <a:custGeom>
              <a:rect b="b" l="l" r="r" t="t"/>
              <a:pathLst>
                <a:path extrusionOk="0" h="469" w="544">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5413675" y="3699165"/>
              <a:ext cx="442908" cy="326457"/>
            </a:xfrm>
            <a:custGeom>
              <a:rect b="b" l="l" r="r" t="t"/>
              <a:pathLst>
                <a:path extrusionOk="0" h="19119" w="25939">
                  <a:moveTo>
                    <a:pt x="0" y="1"/>
                  </a:moveTo>
                  <a:lnTo>
                    <a:pt x="0" y="19118"/>
                  </a:lnTo>
                  <a:lnTo>
                    <a:pt x="25938" y="19118"/>
                  </a:lnTo>
                  <a:lnTo>
                    <a:pt x="25938"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5715923" y="3808543"/>
              <a:ext cx="98642" cy="14906"/>
            </a:xfrm>
            <a:custGeom>
              <a:rect b="b" l="l" r="r" t="t"/>
              <a:pathLst>
                <a:path extrusionOk="0" h="873" w="5777">
                  <a:moveTo>
                    <a:pt x="0" y="1"/>
                  </a:moveTo>
                  <a:lnTo>
                    <a:pt x="0" y="873"/>
                  </a:lnTo>
                  <a:lnTo>
                    <a:pt x="5777" y="873"/>
                  </a:lnTo>
                  <a:lnTo>
                    <a:pt x="5777" y="1"/>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5715923" y="3831490"/>
              <a:ext cx="62273" cy="14906"/>
            </a:xfrm>
            <a:custGeom>
              <a:rect b="b" l="l" r="r" t="t"/>
              <a:pathLst>
                <a:path extrusionOk="0" h="873" w="3647">
                  <a:moveTo>
                    <a:pt x="0" y="1"/>
                  </a:moveTo>
                  <a:lnTo>
                    <a:pt x="0" y="873"/>
                  </a:lnTo>
                  <a:lnTo>
                    <a:pt x="3646" y="873"/>
                  </a:lnTo>
                  <a:lnTo>
                    <a:pt x="3646" y="1"/>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670744" y="3816602"/>
              <a:ext cx="30786" cy="21754"/>
            </a:xfrm>
            <a:custGeom>
              <a:rect b="b" l="l" r="r" t="t"/>
              <a:pathLst>
                <a:path extrusionOk="0" h="1274" w="1803">
                  <a:moveTo>
                    <a:pt x="1" y="0"/>
                  </a:moveTo>
                  <a:lnTo>
                    <a:pt x="902" y="1273"/>
                  </a:lnTo>
                  <a:lnTo>
                    <a:pt x="1802" y="0"/>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55166" y="3827580"/>
              <a:ext cx="142849" cy="17"/>
            </a:xfrm>
            <a:custGeom>
              <a:rect b="b" l="l" r="r" t="t"/>
              <a:pathLst>
                <a:path extrusionOk="0" fill="none" h="1" w="8366">
                  <a:moveTo>
                    <a:pt x="8366" y="1"/>
                  </a:moveTo>
                  <a:lnTo>
                    <a:pt x="1" y="1"/>
                  </a:lnTo>
                </a:path>
              </a:pathLst>
            </a:custGeom>
            <a:noFill/>
            <a:ln cap="flat" cmpd="sng" w="13575">
              <a:solidFill>
                <a:srgbClr val="FFFFFF"/>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715923" y="3737258"/>
              <a:ext cx="98642" cy="14906"/>
            </a:xfrm>
            <a:custGeom>
              <a:rect b="b" l="l" r="r" t="t"/>
              <a:pathLst>
                <a:path extrusionOk="0" h="873" w="5777">
                  <a:moveTo>
                    <a:pt x="0" y="0"/>
                  </a:moveTo>
                  <a:lnTo>
                    <a:pt x="0" y="873"/>
                  </a:lnTo>
                  <a:lnTo>
                    <a:pt x="5777" y="873"/>
                  </a:lnTo>
                  <a:lnTo>
                    <a:pt x="5777" y="0"/>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715923" y="3760206"/>
              <a:ext cx="62273" cy="14906"/>
            </a:xfrm>
            <a:custGeom>
              <a:rect b="b" l="l" r="r" t="t"/>
              <a:pathLst>
                <a:path extrusionOk="0" h="873" w="3647">
                  <a:moveTo>
                    <a:pt x="0" y="0"/>
                  </a:moveTo>
                  <a:lnTo>
                    <a:pt x="0" y="873"/>
                  </a:lnTo>
                  <a:lnTo>
                    <a:pt x="3646" y="873"/>
                  </a:lnTo>
                  <a:lnTo>
                    <a:pt x="3646" y="0"/>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670744" y="3745317"/>
              <a:ext cx="30786" cy="21736"/>
            </a:xfrm>
            <a:custGeom>
              <a:rect b="b" l="l" r="r" t="t"/>
              <a:pathLst>
                <a:path extrusionOk="0" h="1273" w="1803">
                  <a:moveTo>
                    <a:pt x="902" y="0"/>
                  </a:moveTo>
                  <a:lnTo>
                    <a:pt x="1" y="1273"/>
                  </a:lnTo>
                  <a:lnTo>
                    <a:pt x="1802" y="1273"/>
                  </a:lnTo>
                  <a:lnTo>
                    <a:pt x="902" y="0"/>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55166" y="3756296"/>
              <a:ext cx="142849" cy="17"/>
            </a:xfrm>
            <a:custGeom>
              <a:rect b="b" l="l" r="r" t="t"/>
              <a:pathLst>
                <a:path extrusionOk="0" fill="none" h="1" w="8366">
                  <a:moveTo>
                    <a:pt x="8366" y="1"/>
                  </a:moveTo>
                  <a:lnTo>
                    <a:pt x="1" y="1"/>
                  </a:lnTo>
                </a:path>
              </a:pathLst>
            </a:custGeom>
            <a:noFill/>
            <a:ln cap="flat" cmpd="sng" w="13575">
              <a:solidFill>
                <a:srgbClr val="FFFFFF"/>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715923" y="3950139"/>
              <a:ext cx="98642" cy="14924"/>
            </a:xfrm>
            <a:custGeom>
              <a:rect b="b" l="l" r="r" t="t"/>
              <a:pathLst>
                <a:path extrusionOk="0" h="874" w="5777">
                  <a:moveTo>
                    <a:pt x="0" y="1"/>
                  </a:moveTo>
                  <a:lnTo>
                    <a:pt x="0" y="873"/>
                  </a:lnTo>
                  <a:lnTo>
                    <a:pt x="5777" y="873"/>
                  </a:lnTo>
                  <a:lnTo>
                    <a:pt x="5777" y="1"/>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715923" y="3973343"/>
              <a:ext cx="62273" cy="14906"/>
            </a:xfrm>
            <a:custGeom>
              <a:rect b="b" l="l" r="r" t="t"/>
              <a:pathLst>
                <a:path extrusionOk="0" h="873" w="3647">
                  <a:moveTo>
                    <a:pt x="0" y="0"/>
                  </a:moveTo>
                  <a:lnTo>
                    <a:pt x="0" y="873"/>
                  </a:lnTo>
                  <a:lnTo>
                    <a:pt x="3646" y="873"/>
                  </a:lnTo>
                  <a:lnTo>
                    <a:pt x="3646" y="0"/>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670744" y="3958198"/>
              <a:ext cx="30786" cy="21754"/>
            </a:xfrm>
            <a:custGeom>
              <a:rect b="b" l="l" r="r" t="t"/>
              <a:pathLst>
                <a:path extrusionOk="0" h="1274" w="1803">
                  <a:moveTo>
                    <a:pt x="1" y="1"/>
                  </a:moveTo>
                  <a:lnTo>
                    <a:pt x="902" y="1273"/>
                  </a:lnTo>
                  <a:lnTo>
                    <a:pt x="1802" y="1"/>
                  </a:ln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55166" y="3969194"/>
              <a:ext cx="142849" cy="17"/>
            </a:xfrm>
            <a:custGeom>
              <a:rect b="b" l="l" r="r" t="t"/>
              <a:pathLst>
                <a:path extrusionOk="0" fill="none" h="1" w="8366">
                  <a:moveTo>
                    <a:pt x="8366" y="0"/>
                  </a:moveTo>
                  <a:lnTo>
                    <a:pt x="1" y="0"/>
                  </a:lnTo>
                </a:path>
              </a:pathLst>
            </a:custGeom>
            <a:noFill/>
            <a:ln cap="flat" cmpd="sng" w="13575">
              <a:solidFill>
                <a:srgbClr val="FFFFFF"/>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715923" y="3878854"/>
              <a:ext cx="98642" cy="14906"/>
            </a:xfrm>
            <a:custGeom>
              <a:rect b="b" l="l" r="r" t="t"/>
              <a:pathLst>
                <a:path extrusionOk="0" h="873" w="5777">
                  <a:moveTo>
                    <a:pt x="0" y="1"/>
                  </a:moveTo>
                  <a:lnTo>
                    <a:pt x="0" y="873"/>
                  </a:lnTo>
                  <a:lnTo>
                    <a:pt x="5777" y="873"/>
                  </a:lnTo>
                  <a:lnTo>
                    <a:pt x="5777" y="1"/>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715923" y="3902058"/>
              <a:ext cx="62273" cy="14906"/>
            </a:xfrm>
            <a:custGeom>
              <a:rect b="b" l="l" r="r" t="t"/>
              <a:pathLst>
                <a:path extrusionOk="0" h="873" w="3647">
                  <a:moveTo>
                    <a:pt x="0" y="0"/>
                  </a:moveTo>
                  <a:lnTo>
                    <a:pt x="0" y="872"/>
                  </a:lnTo>
                  <a:lnTo>
                    <a:pt x="3646" y="872"/>
                  </a:lnTo>
                  <a:lnTo>
                    <a:pt x="3646" y="0"/>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670744" y="3886913"/>
              <a:ext cx="30786" cy="21993"/>
            </a:xfrm>
            <a:custGeom>
              <a:rect b="b" l="l" r="r" t="t"/>
              <a:pathLst>
                <a:path extrusionOk="0" h="1288" w="1803">
                  <a:moveTo>
                    <a:pt x="902" y="1"/>
                  </a:moveTo>
                  <a:lnTo>
                    <a:pt x="1" y="1287"/>
                  </a:lnTo>
                  <a:lnTo>
                    <a:pt x="1802" y="1287"/>
                  </a:lnTo>
                  <a:lnTo>
                    <a:pt x="902" y="1"/>
                  </a:lnTo>
                  <a:close/>
                </a:path>
              </a:pathLst>
            </a:custGeom>
            <a:solidFill>
              <a:srgbClr val="3CB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55166" y="3897909"/>
              <a:ext cx="142849" cy="0"/>
            </a:xfrm>
            <a:custGeom>
              <a:rect b="b" l="l" r="r" t="t"/>
              <a:pathLst>
                <a:path extrusionOk="0" fill="none" h="0" w="8366">
                  <a:moveTo>
                    <a:pt x="8366" y="0"/>
                  </a:moveTo>
                  <a:lnTo>
                    <a:pt x="1" y="0"/>
                  </a:lnTo>
                </a:path>
              </a:pathLst>
            </a:custGeom>
            <a:noFill/>
            <a:ln cap="flat" cmpd="sng" w="13575">
              <a:solidFill>
                <a:srgbClr val="FFFFFF"/>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934182" y="4001413"/>
              <a:ext cx="405070" cy="250029"/>
            </a:xfrm>
            <a:custGeom>
              <a:rect b="b" l="l" r="r" t="t"/>
              <a:pathLst>
                <a:path extrusionOk="0" h="14643" w="23723">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972018" y="4098105"/>
              <a:ext cx="79621" cy="55425"/>
            </a:xfrm>
            <a:custGeom>
              <a:rect b="b" l="l" r="r" t="t"/>
              <a:pathLst>
                <a:path extrusionOk="0" h="3246" w="4663">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6266207" y="4178422"/>
              <a:ext cx="45676" cy="45915"/>
            </a:xfrm>
            <a:custGeom>
              <a:rect b="b" l="l" r="r" t="t"/>
              <a:pathLst>
                <a:path extrusionOk="0" h="2689" w="2675">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6235456" y="4178422"/>
              <a:ext cx="45676" cy="45915"/>
            </a:xfrm>
            <a:custGeom>
              <a:rect b="b" l="l" r="r" t="t"/>
              <a:pathLst>
                <a:path extrusionOk="0" h="2689" w="2675">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6093108" y="4115674"/>
              <a:ext cx="151148" cy="17"/>
            </a:xfrm>
            <a:custGeom>
              <a:rect b="b" l="l" r="r" t="t"/>
              <a:pathLst>
                <a:path extrusionOk="0" fill="none" h="1" w="8852">
                  <a:moveTo>
                    <a:pt x="1" y="1"/>
                  </a:moveTo>
                  <a:lnTo>
                    <a:pt x="8852" y="1"/>
                  </a:lnTo>
                </a:path>
              </a:pathLst>
            </a:custGeom>
            <a:noFill/>
            <a:ln cap="flat" cmpd="sng" w="13575">
              <a:solidFill>
                <a:srgbClr val="CAB8C6"/>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6093108" y="4135941"/>
              <a:ext cx="95244" cy="17"/>
            </a:xfrm>
            <a:custGeom>
              <a:rect b="b" l="l" r="r" t="t"/>
              <a:pathLst>
                <a:path extrusionOk="0" fill="none" h="1" w="5578">
                  <a:moveTo>
                    <a:pt x="1" y="0"/>
                  </a:moveTo>
                  <a:lnTo>
                    <a:pt x="5578" y="0"/>
                  </a:lnTo>
                </a:path>
              </a:pathLst>
            </a:custGeom>
            <a:noFill/>
            <a:ln cap="flat" cmpd="sng" w="13575">
              <a:solidFill>
                <a:srgbClr val="CAB8C6"/>
              </a:solidFill>
              <a:prstDash val="solid"/>
              <a:miter lim="142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6623877" y="3268741"/>
              <a:ext cx="240023" cy="133322"/>
            </a:xfrm>
            <a:custGeom>
              <a:rect b="b" l="l" r="r" t="t"/>
              <a:pathLst>
                <a:path extrusionOk="0" h="7808" w="14057">
                  <a:moveTo>
                    <a:pt x="1" y="1"/>
                  </a:moveTo>
                  <a:lnTo>
                    <a:pt x="1" y="6064"/>
                  </a:lnTo>
                  <a:lnTo>
                    <a:pt x="7136" y="6064"/>
                  </a:lnTo>
                  <a:lnTo>
                    <a:pt x="11025" y="7808"/>
                  </a:lnTo>
                  <a:lnTo>
                    <a:pt x="11025" y="6064"/>
                  </a:lnTo>
                  <a:lnTo>
                    <a:pt x="14057" y="6064"/>
                  </a:lnTo>
                  <a:lnTo>
                    <a:pt x="14057"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6684422" y="3311956"/>
              <a:ext cx="19312" cy="16580"/>
            </a:xfrm>
            <a:custGeom>
              <a:rect b="b" l="l" r="r" t="t"/>
              <a:pathLst>
                <a:path extrusionOk="0" h="971" w="1131">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6716419" y="3311956"/>
              <a:ext cx="19551" cy="16580"/>
            </a:xfrm>
            <a:custGeom>
              <a:rect b="b" l="l" r="r" t="t"/>
              <a:pathLst>
                <a:path extrusionOk="0" h="971" w="1145">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6748638" y="3311956"/>
              <a:ext cx="19551" cy="16580"/>
            </a:xfrm>
            <a:custGeom>
              <a:rect b="b" l="l" r="r" t="t"/>
              <a:pathLst>
                <a:path extrusionOk="0" h="971" w="1145">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6780874" y="3311956"/>
              <a:ext cx="19295" cy="16580"/>
            </a:xfrm>
            <a:custGeom>
              <a:rect b="b" l="l" r="r" t="t"/>
              <a:pathLst>
                <a:path extrusionOk="0" h="971" w="113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6534032" y="3866902"/>
              <a:ext cx="269563" cy="104021"/>
            </a:xfrm>
            <a:custGeom>
              <a:rect b="b" l="l" r="r" t="t"/>
              <a:pathLst>
                <a:path extrusionOk="0" h="6092" w="15787">
                  <a:moveTo>
                    <a:pt x="2374" y="0"/>
                  </a:moveTo>
                  <a:lnTo>
                    <a:pt x="2374" y="1344"/>
                  </a:lnTo>
                  <a:lnTo>
                    <a:pt x="1" y="1344"/>
                  </a:lnTo>
                  <a:lnTo>
                    <a:pt x="1" y="6091"/>
                  </a:lnTo>
                  <a:lnTo>
                    <a:pt x="15787" y="6091"/>
                  </a:lnTo>
                  <a:lnTo>
                    <a:pt x="15787" y="1344"/>
                  </a:lnTo>
                  <a:lnTo>
                    <a:pt x="5406" y="1344"/>
                  </a:lnTo>
                  <a:lnTo>
                    <a:pt x="2374"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6614366" y="3921830"/>
              <a:ext cx="19551" cy="16733"/>
            </a:xfrm>
            <a:custGeom>
              <a:rect b="b" l="l" r="r" t="t"/>
              <a:pathLst>
                <a:path extrusionOk="0" h="980" w="1145">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6646585" y="3921830"/>
              <a:ext cx="19312" cy="16733"/>
            </a:xfrm>
            <a:custGeom>
              <a:rect b="b" l="l" r="r" t="t"/>
              <a:pathLst>
                <a:path extrusionOk="0" h="980" w="1131">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6678565" y="3921830"/>
              <a:ext cx="19551" cy="16802"/>
            </a:xfrm>
            <a:custGeom>
              <a:rect b="b" l="l" r="r" t="t"/>
              <a:pathLst>
                <a:path extrusionOk="0" h="984" w="1145">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6710801" y="3921830"/>
              <a:ext cx="19295" cy="16733"/>
            </a:xfrm>
            <a:custGeom>
              <a:rect b="b" l="l" r="r" t="t"/>
              <a:pathLst>
                <a:path extrusionOk="0" h="980" w="113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6260845" y="3059394"/>
              <a:ext cx="238316" cy="217074"/>
            </a:xfrm>
            <a:custGeom>
              <a:rect b="b" l="l" r="r" t="t"/>
              <a:pathLst>
                <a:path extrusionOk="0" h="12713" w="13957">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6260845" y="3048774"/>
              <a:ext cx="238316" cy="238316"/>
            </a:xfrm>
            <a:custGeom>
              <a:rect b="b" l="l" r="r" t="t"/>
              <a:pathLst>
                <a:path extrusionOk="0" fill="none" h="13957" w="13957">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cap="rnd" cmpd="sng" w="13225">
              <a:solidFill>
                <a:srgbClr val="1226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6379989" y="3085637"/>
              <a:ext cx="68368" cy="105250"/>
            </a:xfrm>
            <a:custGeom>
              <a:rect b="b" l="l" r="r" t="t"/>
              <a:pathLst>
                <a:path extrusionOk="0" fill="none" h="6164" w="4004">
                  <a:moveTo>
                    <a:pt x="0" y="1"/>
                  </a:moveTo>
                  <a:lnTo>
                    <a:pt x="0" y="4819"/>
                  </a:lnTo>
                  <a:lnTo>
                    <a:pt x="4004" y="6163"/>
                  </a:lnTo>
                </a:path>
              </a:pathLst>
            </a:custGeom>
            <a:noFill/>
            <a:ln cap="rnd" cmpd="sng" w="13575">
              <a:solidFill>
                <a:srgbClr val="1226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7264756" y="3344431"/>
              <a:ext cx="137232" cy="135029"/>
            </a:xfrm>
            <a:custGeom>
              <a:rect b="b" l="l" r="r" t="t"/>
              <a:pathLst>
                <a:path extrusionOk="0" h="7908" w="8037">
                  <a:moveTo>
                    <a:pt x="1" y="0"/>
                  </a:moveTo>
                  <a:lnTo>
                    <a:pt x="1" y="7908"/>
                  </a:lnTo>
                  <a:lnTo>
                    <a:pt x="8037" y="7908"/>
                  </a:lnTo>
                  <a:lnTo>
                    <a:pt x="8037" y="0"/>
                  </a:ln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7285501" y="3404976"/>
              <a:ext cx="22488" cy="53240"/>
            </a:xfrm>
            <a:custGeom>
              <a:rect b="b" l="l" r="r" t="t"/>
              <a:pathLst>
                <a:path extrusionOk="0" h="3118" w="1317">
                  <a:moveTo>
                    <a:pt x="1" y="1"/>
                  </a:moveTo>
                  <a:lnTo>
                    <a:pt x="1" y="3118"/>
                  </a:lnTo>
                  <a:lnTo>
                    <a:pt x="1316" y="3118"/>
                  </a:lnTo>
                  <a:lnTo>
                    <a:pt x="1316" y="1"/>
                  </a:ln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7322621" y="3389114"/>
              <a:ext cx="22471" cy="69103"/>
            </a:xfrm>
            <a:custGeom>
              <a:rect b="b" l="l" r="r" t="t"/>
              <a:pathLst>
                <a:path extrusionOk="0" h="4047" w="1316">
                  <a:moveTo>
                    <a:pt x="0" y="0"/>
                  </a:moveTo>
                  <a:lnTo>
                    <a:pt x="0" y="4047"/>
                  </a:lnTo>
                  <a:lnTo>
                    <a:pt x="1316" y="4047"/>
                  </a:lnTo>
                  <a:lnTo>
                    <a:pt x="1316" y="0"/>
                  </a:ln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7359723" y="3373730"/>
              <a:ext cx="22488" cy="84487"/>
            </a:xfrm>
            <a:custGeom>
              <a:rect b="b" l="l" r="r" t="t"/>
              <a:pathLst>
                <a:path extrusionOk="0" h="4948" w="1317">
                  <a:moveTo>
                    <a:pt x="1" y="0"/>
                  </a:moveTo>
                  <a:lnTo>
                    <a:pt x="1" y="4948"/>
                  </a:lnTo>
                  <a:lnTo>
                    <a:pt x="1316" y="4948"/>
                  </a:lnTo>
                  <a:lnTo>
                    <a:pt x="1316"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7370958" y="3286567"/>
              <a:ext cx="143345" cy="73508"/>
            </a:xfrm>
            <a:custGeom>
              <a:rect b="b" l="l" r="r" t="t"/>
              <a:pathLst>
                <a:path extrusionOk="0" h="4305" w="8395">
                  <a:moveTo>
                    <a:pt x="1" y="1"/>
                  </a:moveTo>
                  <a:lnTo>
                    <a:pt x="1" y="3046"/>
                  </a:lnTo>
                  <a:lnTo>
                    <a:pt x="1" y="3347"/>
                  </a:lnTo>
                  <a:lnTo>
                    <a:pt x="1" y="4305"/>
                  </a:lnTo>
                  <a:lnTo>
                    <a:pt x="1202" y="3347"/>
                  </a:lnTo>
                  <a:lnTo>
                    <a:pt x="8394" y="3347"/>
                  </a:lnTo>
                  <a:lnTo>
                    <a:pt x="8394"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6020355" y="4374468"/>
              <a:ext cx="47639" cy="18321"/>
            </a:xfrm>
            <a:custGeom>
              <a:rect b="b" l="l" r="r" t="t"/>
              <a:pathLst>
                <a:path extrusionOk="0" h="1073" w="279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583342" y="4313428"/>
              <a:ext cx="66183" cy="27371"/>
            </a:xfrm>
            <a:custGeom>
              <a:rect b="b" l="l" r="r" t="t"/>
              <a:pathLst>
                <a:path extrusionOk="0" h="1603" w="3876">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6910262" y="4391798"/>
              <a:ext cx="64714" cy="18339"/>
            </a:xfrm>
            <a:custGeom>
              <a:rect b="b" l="l" r="r" t="t"/>
              <a:pathLst>
                <a:path extrusionOk="0" h="1074" w="379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7201531" y="4309518"/>
              <a:ext cx="31999" cy="16631"/>
            </a:xfrm>
            <a:custGeom>
              <a:rect b="b" l="l" r="r" t="t"/>
              <a:pathLst>
                <a:path extrusionOk="0" h="974" w="1874">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7220568" y="4151803"/>
              <a:ext cx="33706" cy="28686"/>
            </a:xfrm>
            <a:custGeom>
              <a:rect b="b" l="l" r="r" t="t"/>
              <a:pathLst>
                <a:path extrusionOk="0" h="1680" w="1974">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7192003" y="4180624"/>
              <a:ext cx="11731" cy="11731"/>
            </a:xfrm>
            <a:custGeom>
              <a:rect b="b" l="l" r="r" t="t"/>
              <a:pathLst>
                <a:path extrusionOk="0" h="687" w="687">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7223983" y="4217231"/>
              <a:ext cx="11013" cy="9477"/>
            </a:xfrm>
            <a:custGeom>
              <a:rect b="b" l="l" r="r" t="t"/>
              <a:pathLst>
                <a:path extrusionOk="0" h="555" w="645">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6807971" y="4090524"/>
              <a:ext cx="37616" cy="32169"/>
            </a:xfrm>
            <a:custGeom>
              <a:rect b="b" l="l" r="r" t="t"/>
              <a:pathLst>
                <a:path extrusionOk="0" h="1884" w="2203">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6803565" y="4143744"/>
              <a:ext cx="19551" cy="19551"/>
            </a:xfrm>
            <a:custGeom>
              <a:rect b="b" l="l" r="r" t="t"/>
              <a:pathLst>
                <a:path extrusionOk="0" h="1145" w="1145">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499849" y="3126342"/>
              <a:ext cx="192657" cy="187774"/>
            </a:xfrm>
            <a:custGeom>
              <a:rect b="b" l="l" r="r" t="t"/>
              <a:pathLst>
                <a:path extrusionOk="0" h="10997" w="11283">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543081" y="3183899"/>
              <a:ext cx="104584" cy="72313"/>
            </a:xfrm>
            <a:custGeom>
              <a:rect b="b" l="l" r="r" t="t"/>
              <a:pathLst>
                <a:path extrusionOk="0" h="4235" w="6125">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1" name="Shape 2621"/>
        <p:cNvGrpSpPr/>
        <p:nvPr/>
      </p:nvGrpSpPr>
      <p:grpSpPr>
        <a:xfrm>
          <a:off x="0" y="0"/>
          <a:ext cx="0" cy="0"/>
          <a:chOff x="0" y="0"/>
          <a:chExt cx="0" cy="0"/>
        </a:xfrm>
      </p:grpSpPr>
      <p:sp>
        <p:nvSpPr>
          <p:cNvPr id="2622" name="Google Shape;2622;p78"/>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SKIN CANCER DETECTION</a:t>
            </a:r>
            <a:endParaRPr/>
          </a:p>
        </p:txBody>
      </p:sp>
      <p:sp>
        <p:nvSpPr>
          <p:cNvPr id="2623" name="Google Shape;2623;p78"/>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Go-to-Market / Sustainability Proposal</a:t>
            </a:r>
            <a:endParaRPr/>
          </a:p>
        </p:txBody>
      </p:sp>
      <p:pic>
        <p:nvPicPr>
          <p:cNvPr id="2624" name="Google Shape;2624;p78"/>
          <p:cNvPicPr preferRelativeResize="0"/>
          <p:nvPr/>
        </p:nvPicPr>
        <p:blipFill>
          <a:blip r:embed="rId3">
            <a:alphaModFix/>
          </a:blip>
          <a:stretch>
            <a:fillRect/>
          </a:stretch>
        </p:blipFill>
        <p:spPr>
          <a:xfrm>
            <a:off x="239900" y="251175"/>
            <a:ext cx="1307400" cy="354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8" name="Shape 2628"/>
        <p:cNvGrpSpPr/>
        <p:nvPr/>
      </p:nvGrpSpPr>
      <p:grpSpPr>
        <a:xfrm>
          <a:off x="0" y="0"/>
          <a:ext cx="0" cy="0"/>
          <a:chOff x="0" y="0"/>
          <a:chExt cx="0" cy="0"/>
        </a:xfrm>
      </p:grpSpPr>
      <p:sp>
        <p:nvSpPr>
          <p:cNvPr id="2629" name="Google Shape;2629;p79"/>
          <p:cNvSpPr txBox="1"/>
          <p:nvPr>
            <p:ph type="title"/>
          </p:nvPr>
        </p:nvSpPr>
        <p:spPr>
          <a:xfrm>
            <a:off x="819150" y="236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t>
            </a:r>
            <a:r>
              <a:rPr lang="en"/>
              <a:t>apstone team</a:t>
            </a:r>
            <a:endParaRPr/>
          </a:p>
        </p:txBody>
      </p:sp>
      <p:pic>
        <p:nvPicPr>
          <p:cNvPr id="2630" name="Google Shape;2630;p79"/>
          <p:cNvPicPr preferRelativeResize="0"/>
          <p:nvPr/>
        </p:nvPicPr>
        <p:blipFill rotWithShape="1">
          <a:blip r:embed="rId3">
            <a:alphaModFix/>
          </a:blip>
          <a:srcRect b="34653" l="15466" r="11026" t="10945"/>
          <a:stretch/>
        </p:blipFill>
        <p:spPr>
          <a:xfrm>
            <a:off x="4209000" y="2785750"/>
            <a:ext cx="1573200" cy="1551900"/>
          </a:xfrm>
          <a:prstGeom prst="ellipse">
            <a:avLst/>
          </a:prstGeom>
          <a:noFill/>
          <a:ln>
            <a:noFill/>
          </a:ln>
        </p:spPr>
      </p:pic>
      <p:pic>
        <p:nvPicPr>
          <p:cNvPr id="2631" name="Google Shape;2631;p79"/>
          <p:cNvPicPr preferRelativeResize="0"/>
          <p:nvPr/>
        </p:nvPicPr>
        <p:blipFill rotWithShape="1">
          <a:blip r:embed="rId3">
            <a:alphaModFix/>
          </a:blip>
          <a:srcRect b="32549" l="13493" r="5659" t="7616"/>
          <a:stretch/>
        </p:blipFill>
        <p:spPr>
          <a:xfrm>
            <a:off x="746075" y="1041600"/>
            <a:ext cx="1573200" cy="1551900"/>
          </a:xfrm>
          <a:prstGeom prst="ellipse">
            <a:avLst/>
          </a:prstGeom>
          <a:noFill/>
          <a:ln>
            <a:noFill/>
          </a:ln>
        </p:spPr>
      </p:pic>
      <p:pic>
        <p:nvPicPr>
          <p:cNvPr id="2632" name="Google Shape;2632;p79"/>
          <p:cNvPicPr preferRelativeResize="0"/>
          <p:nvPr/>
        </p:nvPicPr>
        <p:blipFill rotWithShape="1">
          <a:blip r:embed="rId4">
            <a:alphaModFix/>
          </a:blip>
          <a:srcRect b="31957" l="12318" r="13475" t="16967"/>
          <a:stretch/>
        </p:blipFill>
        <p:spPr>
          <a:xfrm>
            <a:off x="3058775" y="1041600"/>
            <a:ext cx="1573200" cy="1551900"/>
          </a:xfrm>
          <a:prstGeom prst="ellipse">
            <a:avLst/>
          </a:prstGeom>
          <a:noFill/>
          <a:ln>
            <a:noFill/>
          </a:ln>
        </p:spPr>
      </p:pic>
      <p:sp>
        <p:nvSpPr>
          <p:cNvPr id="2633" name="Google Shape;2633;p79"/>
          <p:cNvSpPr txBox="1"/>
          <p:nvPr/>
        </p:nvSpPr>
        <p:spPr>
          <a:xfrm>
            <a:off x="3017075" y="2549250"/>
            <a:ext cx="16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Sipky Jaya Putra</a:t>
            </a:r>
            <a:endParaRPr>
              <a:latin typeface="Calibri"/>
              <a:ea typeface="Calibri"/>
              <a:cs typeface="Calibri"/>
              <a:sym typeface="Calibri"/>
            </a:endParaRPr>
          </a:p>
        </p:txBody>
      </p:sp>
      <p:sp>
        <p:nvSpPr>
          <p:cNvPr id="2634" name="Google Shape;2634;p79"/>
          <p:cNvSpPr txBox="1"/>
          <p:nvPr/>
        </p:nvSpPr>
        <p:spPr>
          <a:xfrm>
            <a:off x="704375" y="253860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Andreas Aditya Sumasta</a:t>
            </a:r>
            <a:endParaRPr>
              <a:latin typeface="Calibri"/>
              <a:ea typeface="Calibri"/>
              <a:cs typeface="Calibri"/>
              <a:sym typeface="Calibri"/>
            </a:endParaRPr>
          </a:p>
        </p:txBody>
      </p:sp>
      <p:pic>
        <p:nvPicPr>
          <p:cNvPr id="2635" name="Google Shape;2635;p79"/>
          <p:cNvPicPr preferRelativeResize="0"/>
          <p:nvPr/>
        </p:nvPicPr>
        <p:blipFill rotWithShape="1">
          <a:blip r:embed="rId3">
            <a:alphaModFix/>
          </a:blip>
          <a:srcRect b="34653" l="15466" r="11026" t="10945"/>
          <a:stretch/>
        </p:blipFill>
        <p:spPr>
          <a:xfrm>
            <a:off x="1896300" y="2785750"/>
            <a:ext cx="1573200" cy="1551900"/>
          </a:xfrm>
          <a:prstGeom prst="ellipse">
            <a:avLst/>
          </a:prstGeom>
          <a:noFill/>
          <a:ln>
            <a:noFill/>
          </a:ln>
        </p:spPr>
      </p:pic>
      <p:pic>
        <p:nvPicPr>
          <p:cNvPr id="2636" name="Google Shape;2636;p79"/>
          <p:cNvPicPr preferRelativeResize="0"/>
          <p:nvPr/>
        </p:nvPicPr>
        <p:blipFill rotWithShape="1">
          <a:blip r:embed="rId4">
            <a:alphaModFix/>
          </a:blip>
          <a:srcRect b="31957" l="12318" r="13475" t="16967"/>
          <a:stretch/>
        </p:blipFill>
        <p:spPr>
          <a:xfrm>
            <a:off x="1896300" y="2785750"/>
            <a:ext cx="1573200" cy="1551900"/>
          </a:xfrm>
          <a:prstGeom prst="ellipse">
            <a:avLst/>
          </a:prstGeom>
          <a:noFill/>
          <a:ln>
            <a:noFill/>
          </a:ln>
        </p:spPr>
      </p:pic>
      <p:sp>
        <p:nvSpPr>
          <p:cNvPr id="2637" name="Google Shape;2637;p79"/>
          <p:cNvSpPr txBox="1"/>
          <p:nvPr/>
        </p:nvSpPr>
        <p:spPr>
          <a:xfrm>
            <a:off x="4167300" y="4293400"/>
            <a:ext cx="16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Sherina Melinda</a:t>
            </a:r>
            <a:endParaRPr>
              <a:latin typeface="Calibri"/>
              <a:ea typeface="Calibri"/>
              <a:cs typeface="Calibri"/>
              <a:sym typeface="Calibri"/>
            </a:endParaRPr>
          </a:p>
        </p:txBody>
      </p:sp>
      <p:sp>
        <p:nvSpPr>
          <p:cNvPr id="2638" name="Google Shape;2638;p79"/>
          <p:cNvSpPr txBox="1"/>
          <p:nvPr/>
        </p:nvSpPr>
        <p:spPr>
          <a:xfrm>
            <a:off x="1854600" y="428275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Cynthia Caroline</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2639" name="Google Shape;2639;p79"/>
          <p:cNvSpPr txBox="1"/>
          <p:nvPr/>
        </p:nvSpPr>
        <p:spPr>
          <a:xfrm>
            <a:off x="6090750" y="4282750"/>
            <a:ext cx="243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Alexander Tri Handoyo Wangsaputra</a:t>
            </a:r>
            <a:endParaRPr>
              <a:latin typeface="Calibri"/>
              <a:ea typeface="Calibri"/>
              <a:cs typeface="Calibri"/>
              <a:sym typeface="Calibri"/>
            </a:endParaRPr>
          </a:p>
        </p:txBody>
      </p:sp>
      <p:sp>
        <p:nvSpPr>
          <p:cNvPr id="2640" name="Google Shape;2640;p79"/>
          <p:cNvSpPr txBox="1"/>
          <p:nvPr/>
        </p:nvSpPr>
        <p:spPr>
          <a:xfrm>
            <a:off x="5329775" y="2520650"/>
            <a:ext cx="16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Katherine Rayani</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Pratama</a:t>
            </a:r>
            <a:endParaRPr>
              <a:latin typeface="Calibri"/>
              <a:ea typeface="Calibri"/>
              <a:cs typeface="Calibri"/>
              <a:sym typeface="Calibri"/>
            </a:endParaRPr>
          </a:p>
        </p:txBody>
      </p:sp>
      <p:pic>
        <p:nvPicPr>
          <p:cNvPr id="2641" name="Google Shape;2641;p79"/>
          <p:cNvPicPr preferRelativeResize="0"/>
          <p:nvPr/>
        </p:nvPicPr>
        <p:blipFill rotWithShape="1">
          <a:blip r:embed="rId5">
            <a:alphaModFix/>
          </a:blip>
          <a:srcRect b="40743" l="19745" r="19739" t="13915"/>
          <a:stretch/>
        </p:blipFill>
        <p:spPr>
          <a:xfrm>
            <a:off x="6521700" y="2796475"/>
            <a:ext cx="1573200" cy="1551900"/>
          </a:xfrm>
          <a:prstGeom prst="ellipse">
            <a:avLst/>
          </a:prstGeom>
          <a:noFill/>
          <a:ln>
            <a:noFill/>
          </a:ln>
        </p:spPr>
      </p:pic>
      <p:pic>
        <p:nvPicPr>
          <p:cNvPr id="2642" name="Google Shape;2642;p79"/>
          <p:cNvPicPr preferRelativeResize="0"/>
          <p:nvPr/>
        </p:nvPicPr>
        <p:blipFill rotWithShape="1">
          <a:blip r:embed="rId6">
            <a:alphaModFix/>
          </a:blip>
          <a:srcRect b="20494" l="0" r="8900" t="11324"/>
          <a:stretch/>
        </p:blipFill>
        <p:spPr>
          <a:xfrm>
            <a:off x="5371475" y="1052100"/>
            <a:ext cx="1573200" cy="1551900"/>
          </a:xfrm>
          <a:prstGeom prst="ellipse">
            <a:avLst/>
          </a:prstGeom>
          <a:noFill/>
          <a:ln>
            <a:noFill/>
          </a:ln>
        </p:spPr>
      </p:pic>
      <p:pic>
        <p:nvPicPr>
          <p:cNvPr id="2643" name="Google Shape;2643;p79"/>
          <p:cNvPicPr preferRelativeResize="0"/>
          <p:nvPr/>
        </p:nvPicPr>
        <p:blipFill rotWithShape="1">
          <a:blip r:embed="rId7">
            <a:alphaModFix/>
          </a:blip>
          <a:srcRect b="4376" l="0" r="0" t="6480"/>
          <a:stretch/>
        </p:blipFill>
        <p:spPr>
          <a:xfrm>
            <a:off x="3058775" y="1041600"/>
            <a:ext cx="1573200" cy="1551900"/>
          </a:xfrm>
          <a:prstGeom prst="ellipse">
            <a:avLst/>
          </a:prstGeom>
          <a:noFill/>
          <a:ln>
            <a:noFill/>
          </a:ln>
        </p:spPr>
      </p:pic>
      <p:pic>
        <p:nvPicPr>
          <p:cNvPr id="2644" name="Google Shape;2644;p79"/>
          <p:cNvPicPr preferRelativeResize="0"/>
          <p:nvPr/>
        </p:nvPicPr>
        <p:blipFill rotWithShape="1">
          <a:blip r:embed="rId7">
            <a:alphaModFix/>
          </a:blip>
          <a:srcRect b="4376" l="0" r="0" t="6480"/>
          <a:stretch/>
        </p:blipFill>
        <p:spPr>
          <a:xfrm>
            <a:off x="4209000" y="2785750"/>
            <a:ext cx="1573200" cy="1551900"/>
          </a:xfrm>
          <a:prstGeom prst="ellipse">
            <a:avLst/>
          </a:prstGeom>
          <a:noFill/>
          <a:ln>
            <a:noFill/>
          </a:ln>
        </p:spPr>
      </p:pic>
      <p:pic>
        <p:nvPicPr>
          <p:cNvPr id="2645" name="Google Shape;2645;p79"/>
          <p:cNvPicPr preferRelativeResize="0"/>
          <p:nvPr/>
        </p:nvPicPr>
        <p:blipFill rotWithShape="1">
          <a:blip r:embed="rId8">
            <a:alphaModFix/>
          </a:blip>
          <a:srcRect b="36095" l="17701" r="17694" t="16096"/>
          <a:stretch/>
        </p:blipFill>
        <p:spPr>
          <a:xfrm>
            <a:off x="3058775" y="1052249"/>
            <a:ext cx="1573200" cy="1551900"/>
          </a:xfrm>
          <a:prstGeom prst="ellipse">
            <a:avLst/>
          </a:prstGeom>
          <a:noFill/>
          <a:ln>
            <a:noFill/>
          </a:ln>
        </p:spPr>
      </p:pic>
      <p:pic>
        <p:nvPicPr>
          <p:cNvPr id="2646" name="Google Shape;2646;p79"/>
          <p:cNvPicPr preferRelativeResize="0"/>
          <p:nvPr/>
        </p:nvPicPr>
        <p:blipFill rotWithShape="1">
          <a:blip r:embed="rId9">
            <a:alphaModFix/>
          </a:blip>
          <a:srcRect b="57228" l="29857" r="20179" t="9968"/>
          <a:stretch/>
        </p:blipFill>
        <p:spPr>
          <a:xfrm>
            <a:off x="4209000" y="2785750"/>
            <a:ext cx="1573200" cy="1551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3"/>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29" name="Google Shape;929;p53"/>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930" name="Google Shape;930;p53"/>
          <p:cNvSpPr txBox="1"/>
          <p:nvPr>
            <p:ph idx="3" type="title"/>
          </p:nvPr>
        </p:nvSpPr>
        <p:spPr>
          <a:xfrm>
            <a:off x="1136550" y="1261027"/>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31" name="Google Shape;931;p53"/>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MARKET</a:t>
            </a:r>
            <a:endParaRPr/>
          </a:p>
        </p:txBody>
      </p:sp>
      <p:sp>
        <p:nvSpPr>
          <p:cNvPr id="932" name="Google Shape;932;p53"/>
          <p:cNvSpPr txBox="1"/>
          <p:nvPr>
            <p:ph idx="6" type="title"/>
          </p:nvPr>
        </p:nvSpPr>
        <p:spPr>
          <a:xfrm>
            <a:off x="1136550" y="3036281"/>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33" name="Google Shape;933;p53"/>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PREVIEW</a:t>
            </a:r>
            <a:endParaRPr/>
          </a:p>
        </p:txBody>
      </p:sp>
      <p:sp>
        <p:nvSpPr>
          <p:cNvPr id="934" name="Google Shape;934;p53"/>
          <p:cNvSpPr txBox="1"/>
          <p:nvPr>
            <p:ph idx="9" type="title"/>
          </p:nvPr>
        </p:nvSpPr>
        <p:spPr>
          <a:xfrm>
            <a:off x="3442327" y="1235450"/>
            <a:ext cx="22401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35" name="Google Shape;935;p53"/>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a:t>
            </a:r>
            <a:endParaRPr/>
          </a:p>
        </p:txBody>
      </p:sp>
      <p:sp>
        <p:nvSpPr>
          <p:cNvPr id="936" name="Google Shape;936;p53"/>
          <p:cNvSpPr txBox="1"/>
          <p:nvPr>
            <p:ph idx="15" type="title"/>
          </p:nvPr>
        </p:nvSpPr>
        <p:spPr>
          <a:xfrm>
            <a:off x="3442327" y="3012050"/>
            <a:ext cx="2240100" cy="6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37" name="Google Shape;937;p53"/>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938" name="Google Shape;938;p53"/>
          <p:cNvSpPr txBox="1"/>
          <p:nvPr>
            <p:ph idx="18" type="title"/>
          </p:nvPr>
        </p:nvSpPr>
        <p:spPr>
          <a:xfrm>
            <a:off x="5768951" y="1264506"/>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39" name="Google Shape;939;p53"/>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BUDGETING</a:t>
            </a:r>
            <a:endParaRPr/>
          </a:p>
        </p:txBody>
      </p:sp>
      <p:sp>
        <p:nvSpPr>
          <p:cNvPr id="940" name="Google Shape;940;p53"/>
          <p:cNvSpPr txBox="1"/>
          <p:nvPr>
            <p:ph idx="21" type="title"/>
          </p:nvPr>
        </p:nvSpPr>
        <p:spPr>
          <a:xfrm>
            <a:off x="5768951" y="3039614"/>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33A44">
            <a:alpha val="14530"/>
          </a:srgbClr>
        </a:solidFill>
      </p:bgPr>
    </p:bg>
    <p:spTree>
      <p:nvGrpSpPr>
        <p:cNvPr id="2650" name="Shape 2650"/>
        <p:cNvGrpSpPr/>
        <p:nvPr/>
      </p:nvGrpSpPr>
      <p:grpSpPr>
        <a:xfrm>
          <a:off x="0" y="0"/>
          <a:ext cx="0" cy="0"/>
          <a:chOff x="0" y="0"/>
          <a:chExt cx="0" cy="0"/>
        </a:xfrm>
      </p:grpSpPr>
      <p:sp>
        <p:nvSpPr>
          <p:cNvPr id="2651" name="Google Shape;2651;p80"/>
          <p:cNvSpPr txBox="1"/>
          <p:nvPr>
            <p:ph type="title"/>
          </p:nvPr>
        </p:nvSpPr>
        <p:spPr>
          <a:xfrm>
            <a:off x="1385850" y="1383850"/>
            <a:ext cx="6372300" cy="13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240"/>
              <a:t>Skin Cancer</a:t>
            </a:r>
            <a:endParaRPr sz="5240"/>
          </a:p>
        </p:txBody>
      </p:sp>
      <p:sp>
        <p:nvSpPr>
          <p:cNvPr id="2652" name="Google Shape;2652;p80"/>
          <p:cNvSpPr txBox="1"/>
          <p:nvPr>
            <p:ph idx="1" type="body"/>
          </p:nvPr>
        </p:nvSpPr>
        <p:spPr>
          <a:xfrm>
            <a:off x="1385850" y="2863850"/>
            <a:ext cx="6372300" cy="1955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400">
                <a:solidFill>
                  <a:schemeClr val="accent2"/>
                </a:solidFill>
              </a:rPr>
              <a:t>Is the most common type of cancer in the world and the third most common type of cancer in Indonesia</a:t>
            </a:r>
            <a:endParaRPr sz="2400">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6" name="Shape 2656"/>
        <p:cNvGrpSpPr/>
        <p:nvPr/>
      </p:nvGrpSpPr>
      <p:grpSpPr>
        <a:xfrm>
          <a:off x="0" y="0"/>
          <a:ext cx="0" cy="0"/>
          <a:chOff x="0" y="0"/>
          <a:chExt cx="0" cy="0"/>
        </a:xfrm>
      </p:grpSpPr>
      <p:sp>
        <p:nvSpPr>
          <p:cNvPr id="2657" name="Google Shape;2657;p8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Backgrounder</a:t>
            </a:r>
            <a:endParaRPr/>
          </a:p>
        </p:txBody>
      </p:sp>
      <p:sp>
        <p:nvSpPr>
          <p:cNvPr id="2658" name="Google Shape;2658;p81"/>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you trying to achieve/solve?</a:t>
            </a:r>
            <a:endParaRPr/>
          </a:p>
          <a:p>
            <a:pPr indent="0" lvl="0" marL="0" rtl="0" algn="l">
              <a:spcBef>
                <a:spcPts val="1200"/>
              </a:spcBef>
              <a:spcAft>
                <a:spcPts val="1200"/>
              </a:spcAft>
              <a:buNone/>
            </a:pPr>
            <a:r>
              <a:rPr lang="en"/>
              <a:t>We would like to create an application to detect those skin cancer and handle them before the cancer get worse</a:t>
            </a:r>
            <a:endParaRPr/>
          </a:p>
        </p:txBody>
      </p:sp>
      <p:sp>
        <p:nvSpPr>
          <p:cNvPr id="2659" name="Google Shape;2659;p81"/>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Is there anything been done before?</a:t>
            </a:r>
            <a:endParaRPr/>
          </a:p>
          <a:p>
            <a:pPr indent="0" lvl="0" marL="0" rtl="0" algn="l">
              <a:spcBef>
                <a:spcPts val="1200"/>
              </a:spcBef>
              <a:spcAft>
                <a:spcPts val="0"/>
              </a:spcAft>
              <a:buNone/>
            </a:pPr>
            <a:r>
              <a:rPr lang="en"/>
              <a:t>Based on our current knowledge, there are some applications like this outside of Indonesia. Other than some journals, there are no real applications for this in Indonesia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2663" name="Shape 2663"/>
        <p:cNvGrpSpPr/>
        <p:nvPr/>
      </p:nvGrpSpPr>
      <p:grpSpPr>
        <a:xfrm>
          <a:off x="0" y="0"/>
          <a:ext cx="0" cy="0"/>
          <a:chOff x="0" y="0"/>
          <a:chExt cx="0" cy="0"/>
        </a:xfrm>
      </p:grpSpPr>
      <p:sp>
        <p:nvSpPr>
          <p:cNvPr id="2664" name="Google Shape;2664;p8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of your capstone project</a:t>
            </a:r>
            <a:endParaRPr/>
          </a:p>
        </p:txBody>
      </p:sp>
      <p:sp>
        <p:nvSpPr>
          <p:cNvPr id="2665" name="Google Shape;2665;p8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your capstone project is built in the first place? </a:t>
            </a:r>
            <a:endParaRPr/>
          </a:p>
          <a:p>
            <a:pPr indent="-311150" lvl="0" marL="457200" rtl="0" algn="l">
              <a:spcBef>
                <a:spcPts val="1200"/>
              </a:spcBef>
              <a:spcAft>
                <a:spcPts val="0"/>
              </a:spcAft>
              <a:buSzPts val="1300"/>
              <a:buChar char="-"/>
            </a:pPr>
            <a:r>
              <a:rPr lang="en"/>
              <a:t>We want to detect skin cancer as it is one of the most common type of cancer and help prevent it from getting worse</a:t>
            </a:r>
            <a:endParaRPr/>
          </a:p>
          <a:p>
            <a:pPr indent="0" lvl="0" marL="0" rtl="0" algn="l">
              <a:spcBef>
                <a:spcPts val="1200"/>
              </a:spcBef>
              <a:spcAft>
                <a:spcPts val="0"/>
              </a:spcAft>
              <a:buNone/>
            </a:pPr>
            <a:r>
              <a:rPr lang="en"/>
              <a:t>What are the advantages of your capstone project?</a:t>
            </a:r>
            <a:endParaRPr/>
          </a:p>
          <a:p>
            <a:pPr indent="-311150" lvl="0" marL="457200" rtl="0" algn="l">
              <a:spcBef>
                <a:spcPts val="1200"/>
              </a:spcBef>
              <a:spcAft>
                <a:spcPts val="0"/>
              </a:spcAft>
              <a:buSzPts val="1300"/>
              <a:buChar char="-"/>
            </a:pPr>
            <a:r>
              <a:rPr lang="en"/>
              <a:t>We could use this application to help the public to detect an early sign of skin cancer</a:t>
            </a:r>
            <a:endParaRPr/>
          </a:p>
          <a:p>
            <a:pPr indent="-311150" lvl="0" marL="457200" rtl="0" algn="l">
              <a:spcBef>
                <a:spcPts val="0"/>
              </a:spcBef>
              <a:spcAft>
                <a:spcPts val="0"/>
              </a:spcAft>
              <a:buSzPts val="1300"/>
              <a:buChar char="-"/>
            </a:pPr>
            <a:r>
              <a:rPr lang="en"/>
              <a:t>General Practitioners could also use it as a base to send a patient to a specialist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9" name="Shape 2669"/>
        <p:cNvGrpSpPr/>
        <p:nvPr/>
      </p:nvGrpSpPr>
      <p:grpSpPr>
        <a:xfrm>
          <a:off x="0" y="0"/>
          <a:ext cx="0" cy="0"/>
          <a:chOff x="0" y="0"/>
          <a:chExt cx="0" cy="0"/>
        </a:xfrm>
      </p:grpSpPr>
      <p:pic>
        <p:nvPicPr>
          <p:cNvPr id="2670" name="Google Shape;2670;p83"/>
          <p:cNvPicPr preferRelativeResize="0"/>
          <p:nvPr/>
        </p:nvPicPr>
        <p:blipFill>
          <a:blip r:embed="rId3">
            <a:alphaModFix/>
          </a:blip>
          <a:stretch>
            <a:fillRect/>
          </a:stretch>
        </p:blipFill>
        <p:spPr>
          <a:xfrm>
            <a:off x="892050" y="339850"/>
            <a:ext cx="2231900" cy="4463799"/>
          </a:xfrm>
          <a:prstGeom prst="rect">
            <a:avLst/>
          </a:prstGeom>
          <a:noFill/>
          <a:ln>
            <a:noFill/>
          </a:ln>
        </p:spPr>
      </p:pic>
      <p:pic>
        <p:nvPicPr>
          <p:cNvPr id="2671" name="Google Shape;2671;p83"/>
          <p:cNvPicPr preferRelativeResize="0"/>
          <p:nvPr/>
        </p:nvPicPr>
        <p:blipFill>
          <a:blip r:embed="rId4">
            <a:alphaModFix/>
          </a:blip>
          <a:stretch>
            <a:fillRect/>
          </a:stretch>
        </p:blipFill>
        <p:spPr>
          <a:xfrm>
            <a:off x="3456050" y="339850"/>
            <a:ext cx="2231900" cy="4463799"/>
          </a:xfrm>
          <a:prstGeom prst="rect">
            <a:avLst/>
          </a:prstGeom>
          <a:noFill/>
          <a:ln>
            <a:noFill/>
          </a:ln>
        </p:spPr>
      </p:pic>
      <p:pic>
        <p:nvPicPr>
          <p:cNvPr id="2672" name="Google Shape;2672;p83"/>
          <p:cNvPicPr preferRelativeResize="0"/>
          <p:nvPr/>
        </p:nvPicPr>
        <p:blipFill>
          <a:blip r:embed="rId5">
            <a:alphaModFix/>
          </a:blip>
          <a:stretch>
            <a:fillRect/>
          </a:stretch>
        </p:blipFill>
        <p:spPr>
          <a:xfrm>
            <a:off x="6020050" y="339850"/>
            <a:ext cx="2231900" cy="4463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2676" name="Shape 2676"/>
        <p:cNvGrpSpPr/>
        <p:nvPr/>
      </p:nvGrpSpPr>
      <p:grpSpPr>
        <a:xfrm>
          <a:off x="0" y="0"/>
          <a:ext cx="0" cy="0"/>
          <a:chOff x="0" y="0"/>
          <a:chExt cx="0" cy="0"/>
        </a:xfrm>
      </p:grpSpPr>
      <p:sp>
        <p:nvSpPr>
          <p:cNvPr id="2677" name="Google Shape;2677;p84"/>
          <p:cNvSpPr txBox="1"/>
          <p:nvPr/>
        </p:nvSpPr>
        <p:spPr>
          <a:xfrm>
            <a:off x="819150" y="21855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Personas</a:t>
            </a:r>
            <a:endParaRPr sz="3000">
              <a:solidFill>
                <a:srgbClr val="AF7B51"/>
              </a:solidFill>
              <a:latin typeface="Nunito"/>
              <a:ea typeface="Nunito"/>
              <a:cs typeface="Nunito"/>
              <a:sym typeface="Nunito"/>
            </a:endParaRPr>
          </a:p>
        </p:txBody>
      </p:sp>
      <p:pic>
        <p:nvPicPr>
          <p:cNvPr id="2678" name="Google Shape;2678;p84"/>
          <p:cNvPicPr preferRelativeResize="0"/>
          <p:nvPr/>
        </p:nvPicPr>
        <p:blipFill>
          <a:blip r:embed="rId3">
            <a:alphaModFix/>
          </a:blip>
          <a:stretch>
            <a:fillRect/>
          </a:stretch>
        </p:blipFill>
        <p:spPr>
          <a:xfrm>
            <a:off x="7985625" y="218550"/>
            <a:ext cx="954601" cy="954601"/>
          </a:xfrm>
          <a:prstGeom prst="rect">
            <a:avLst/>
          </a:prstGeom>
          <a:noFill/>
          <a:ln>
            <a:noFill/>
          </a:ln>
        </p:spPr>
      </p:pic>
      <p:graphicFrame>
        <p:nvGraphicFramePr>
          <p:cNvPr id="2679" name="Google Shape;2679;p84"/>
          <p:cNvGraphicFramePr/>
          <p:nvPr/>
        </p:nvGraphicFramePr>
        <p:xfrm>
          <a:off x="819150" y="1173150"/>
          <a:ext cx="3000000" cy="3000000"/>
        </p:xfrm>
        <a:graphic>
          <a:graphicData uri="http://schemas.openxmlformats.org/drawingml/2006/table">
            <a:tbl>
              <a:tblPr>
                <a:noFill/>
                <a:tableStyleId>{54CDD783-60A0-4C85-98F7-68178A100AD4}</a:tableStyleId>
              </a:tblPr>
              <a:tblGrid>
                <a:gridCol w="1809750"/>
                <a:gridCol w="1809750"/>
                <a:gridCol w="1809750"/>
                <a:gridCol w="1809750"/>
              </a:tblGrid>
              <a:tr h="381000">
                <a:tc>
                  <a:txBody>
                    <a:bodyPr/>
                    <a:lstStyle/>
                    <a:p>
                      <a:pPr indent="0" lvl="0" marL="0" rtl="0" algn="l">
                        <a:spcBef>
                          <a:spcPts val="0"/>
                        </a:spcBef>
                        <a:spcAft>
                          <a:spcPts val="0"/>
                        </a:spcAft>
                        <a:buNone/>
                      </a:pPr>
                      <a:r>
                        <a:rPr lang="en"/>
                        <a:t>Age Range</a:t>
                      </a:r>
                      <a:endParaRPr/>
                    </a:p>
                  </a:txBody>
                  <a:tcPr marT="91425" marB="91425" marR="91425" marL="91425"/>
                </a:tc>
                <a:tc>
                  <a:txBody>
                    <a:bodyPr/>
                    <a:lstStyle/>
                    <a:p>
                      <a:pPr indent="0" lvl="0" marL="0" rtl="0" algn="l">
                        <a:spcBef>
                          <a:spcPts val="0"/>
                        </a:spcBef>
                        <a:spcAft>
                          <a:spcPts val="0"/>
                        </a:spcAft>
                        <a:buNone/>
                      </a:pPr>
                      <a:r>
                        <a:rPr lang="en"/>
                        <a:t>Profession</a:t>
                      </a:r>
                      <a:endParaRPr/>
                    </a:p>
                  </a:txBody>
                  <a:tcPr marT="91425" marB="91425" marR="91425" marL="91425"/>
                </a:tc>
                <a:tc>
                  <a:txBody>
                    <a:bodyPr/>
                    <a:lstStyle/>
                    <a:p>
                      <a:pPr indent="0" lvl="0" marL="0" rtl="0" algn="l">
                        <a:spcBef>
                          <a:spcPts val="0"/>
                        </a:spcBef>
                        <a:spcAft>
                          <a:spcPts val="0"/>
                        </a:spcAft>
                        <a:buNone/>
                      </a:pPr>
                      <a:r>
                        <a:rPr lang="en"/>
                        <a:t>Roles</a:t>
                      </a:r>
                      <a:endParaRPr/>
                    </a:p>
                  </a:txBody>
                  <a:tcPr marT="91425" marB="91425" marR="91425" marL="91425"/>
                </a:tc>
                <a:tc>
                  <a:txBody>
                    <a:bodyPr/>
                    <a:lstStyle/>
                    <a:p>
                      <a:pPr indent="0" lvl="0" marL="0" rtl="0" algn="l">
                        <a:spcBef>
                          <a:spcPts val="0"/>
                        </a:spcBef>
                        <a:spcAft>
                          <a:spcPts val="0"/>
                        </a:spcAft>
                        <a:buNone/>
                      </a:pPr>
                      <a:r>
                        <a:rPr lang="en"/>
                        <a:t>Attributes</a:t>
                      </a:r>
                      <a:endParaRPr/>
                    </a:p>
                  </a:txBody>
                  <a:tcPr marT="91425" marB="91425" marR="91425" marL="91425"/>
                </a:tc>
              </a:tr>
              <a:tr h="381000">
                <a:tc>
                  <a:txBody>
                    <a:bodyPr/>
                    <a:lstStyle/>
                    <a:p>
                      <a:pPr indent="0" lvl="0" marL="0" rtl="0" algn="l">
                        <a:spcBef>
                          <a:spcPts val="0"/>
                        </a:spcBef>
                        <a:spcAft>
                          <a:spcPts val="0"/>
                        </a:spcAft>
                        <a:buNone/>
                      </a:pPr>
                      <a:r>
                        <a:rPr lang="en"/>
                        <a:t>15 - 45 y.o</a:t>
                      </a:r>
                      <a:endParaRPr/>
                    </a:p>
                  </a:txBody>
                  <a:tcPr marT="91425" marB="91425" marR="91425" marL="91425"/>
                </a:tc>
                <a:tc>
                  <a:txBody>
                    <a:bodyPr/>
                    <a:lstStyle/>
                    <a:p>
                      <a:pPr indent="0" lvl="0" marL="0" rtl="0" algn="l">
                        <a:spcBef>
                          <a:spcPts val="0"/>
                        </a:spcBef>
                        <a:spcAft>
                          <a:spcPts val="0"/>
                        </a:spcAft>
                        <a:buNone/>
                      </a:pPr>
                      <a:r>
                        <a:rPr lang="en"/>
                        <a:t>people who often goes in outdoor</a:t>
                      </a:r>
                      <a:endParaRPr/>
                    </a:p>
                  </a:txBody>
                  <a:tcPr marT="91425" marB="91425" marR="91425" marL="91425"/>
                </a:tc>
                <a:tc>
                  <a:txBody>
                    <a:bodyPr/>
                    <a:lstStyle/>
                    <a:p>
                      <a:pPr indent="0" lvl="0" marL="0" rtl="0" algn="l">
                        <a:spcBef>
                          <a:spcPts val="0"/>
                        </a:spcBef>
                        <a:spcAft>
                          <a:spcPts val="0"/>
                        </a:spcAft>
                        <a:buNone/>
                      </a:pPr>
                      <a:r>
                        <a:rPr lang="en"/>
                        <a:t>Public user</a:t>
                      </a:r>
                      <a:endParaRPr/>
                    </a:p>
                  </a:txBody>
                  <a:tcPr marT="91425" marB="91425" marR="91425" marL="91425"/>
                </a:tc>
                <a:tc>
                  <a:txBody>
                    <a:bodyPr/>
                    <a:lstStyle/>
                    <a:p>
                      <a:pPr indent="0" lvl="0" marL="0" rtl="0" algn="l">
                        <a:spcBef>
                          <a:spcPts val="0"/>
                        </a:spcBef>
                        <a:spcAft>
                          <a:spcPts val="0"/>
                        </a:spcAft>
                        <a:buNone/>
                      </a:pPr>
                      <a:r>
                        <a:rPr lang="en"/>
                        <a:t>Adventurous people who like exploring nature and touring using motorcycle / bicycle</a:t>
                      </a:r>
                      <a:endParaRPr/>
                    </a:p>
                  </a:txBody>
                  <a:tcPr marT="91425" marB="91425" marR="91425" marL="91425"/>
                </a:tc>
              </a:tr>
              <a:tr h="381000">
                <a:tc>
                  <a:txBody>
                    <a:bodyPr/>
                    <a:lstStyle/>
                    <a:p>
                      <a:pPr indent="0" lvl="0" marL="0" rtl="0" algn="l">
                        <a:spcBef>
                          <a:spcPts val="0"/>
                        </a:spcBef>
                        <a:spcAft>
                          <a:spcPts val="0"/>
                        </a:spcAft>
                        <a:buNone/>
                      </a:pPr>
                      <a:r>
                        <a:rPr lang="en"/>
                        <a:t>&gt; 25 y.o</a:t>
                      </a:r>
                      <a:endParaRPr/>
                    </a:p>
                  </a:txBody>
                  <a:tcPr marT="91425" marB="91425" marR="91425" marL="91425"/>
                </a:tc>
                <a:tc>
                  <a:txBody>
                    <a:bodyPr/>
                    <a:lstStyle/>
                    <a:p>
                      <a:pPr indent="0" lvl="0" marL="0" rtl="0" algn="l">
                        <a:spcBef>
                          <a:spcPts val="0"/>
                        </a:spcBef>
                        <a:spcAft>
                          <a:spcPts val="0"/>
                        </a:spcAft>
                        <a:buNone/>
                      </a:pPr>
                      <a:r>
                        <a:rPr lang="en"/>
                        <a:t>General Practitioner</a:t>
                      </a:r>
                      <a:endParaRPr/>
                    </a:p>
                  </a:txBody>
                  <a:tcPr marT="91425" marB="91425" marR="91425" marL="91425"/>
                </a:tc>
                <a:tc>
                  <a:txBody>
                    <a:bodyPr/>
                    <a:lstStyle/>
                    <a:p>
                      <a:pPr indent="0" lvl="0" marL="0" rtl="0" algn="l">
                        <a:spcBef>
                          <a:spcPts val="0"/>
                        </a:spcBef>
                        <a:spcAft>
                          <a:spcPts val="0"/>
                        </a:spcAft>
                        <a:buNone/>
                      </a:pPr>
                      <a:r>
                        <a:rPr lang="en"/>
                        <a:t>Healthcare specialist</a:t>
                      </a:r>
                      <a:endParaRPr/>
                    </a:p>
                  </a:txBody>
                  <a:tcPr marT="91425" marB="91425" marR="91425" marL="91425"/>
                </a:tc>
                <a:tc>
                  <a:txBody>
                    <a:bodyPr/>
                    <a:lstStyle/>
                    <a:p>
                      <a:pPr indent="0" lvl="0" marL="0" rtl="0" algn="l">
                        <a:spcBef>
                          <a:spcPts val="0"/>
                        </a:spcBef>
                        <a:spcAft>
                          <a:spcPts val="0"/>
                        </a:spcAft>
                        <a:buNone/>
                      </a:pPr>
                      <a:r>
                        <a:rPr lang="en"/>
                        <a:t>General practitioners that use this app as a first diagnosis before sending the patient to a specialist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2683" name="Shape 2683"/>
        <p:cNvGrpSpPr/>
        <p:nvPr/>
      </p:nvGrpSpPr>
      <p:grpSpPr>
        <a:xfrm>
          <a:off x="0" y="0"/>
          <a:ext cx="0" cy="0"/>
          <a:chOff x="0" y="0"/>
          <a:chExt cx="0" cy="0"/>
        </a:xfrm>
      </p:grpSpPr>
      <p:sp>
        <p:nvSpPr>
          <p:cNvPr id="2684" name="Google Shape;2684;p85"/>
          <p:cNvSpPr txBox="1"/>
          <p:nvPr/>
        </p:nvSpPr>
        <p:spPr>
          <a:xfrm>
            <a:off x="819150" y="21855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Target Market</a:t>
            </a:r>
            <a:endParaRPr sz="3000">
              <a:solidFill>
                <a:srgbClr val="AF7B51"/>
              </a:solidFill>
              <a:latin typeface="Nunito"/>
              <a:ea typeface="Nunito"/>
              <a:cs typeface="Nunito"/>
              <a:sym typeface="Nunito"/>
            </a:endParaRPr>
          </a:p>
        </p:txBody>
      </p:sp>
      <p:pic>
        <p:nvPicPr>
          <p:cNvPr id="2685" name="Google Shape;2685;p85"/>
          <p:cNvPicPr preferRelativeResize="0"/>
          <p:nvPr/>
        </p:nvPicPr>
        <p:blipFill>
          <a:blip r:embed="rId3">
            <a:alphaModFix/>
          </a:blip>
          <a:stretch>
            <a:fillRect/>
          </a:stretch>
        </p:blipFill>
        <p:spPr>
          <a:xfrm>
            <a:off x="7985625" y="218550"/>
            <a:ext cx="954601" cy="954601"/>
          </a:xfrm>
          <a:prstGeom prst="rect">
            <a:avLst/>
          </a:prstGeom>
          <a:noFill/>
          <a:ln>
            <a:noFill/>
          </a:ln>
        </p:spPr>
      </p:pic>
      <p:pic>
        <p:nvPicPr>
          <p:cNvPr id="2686" name="Google Shape;2686;p85" title="Points scored"/>
          <p:cNvPicPr preferRelativeResize="0"/>
          <p:nvPr/>
        </p:nvPicPr>
        <p:blipFill>
          <a:blip r:embed="rId4">
            <a:alphaModFix/>
          </a:blip>
          <a:stretch>
            <a:fillRect/>
          </a:stretch>
        </p:blipFill>
        <p:spPr>
          <a:xfrm>
            <a:off x="819150" y="1122575"/>
            <a:ext cx="5227251" cy="3232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690" name="Shape 2690"/>
        <p:cNvGrpSpPr/>
        <p:nvPr/>
      </p:nvGrpSpPr>
      <p:grpSpPr>
        <a:xfrm>
          <a:off x="0" y="0"/>
          <a:ext cx="0" cy="0"/>
          <a:chOff x="0" y="0"/>
          <a:chExt cx="0" cy="0"/>
        </a:xfrm>
      </p:grpSpPr>
      <p:sp>
        <p:nvSpPr>
          <p:cNvPr id="2691" name="Google Shape;2691;p86"/>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your target market needs your solution?</a:t>
            </a:r>
            <a:endParaRPr/>
          </a:p>
        </p:txBody>
      </p:sp>
      <p:sp>
        <p:nvSpPr>
          <p:cNvPr id="2692" name="Google Shape;2692;p86"/>
          <p:cNvSpPr txBox="1"/>
          <p:nvPr/>
        </p:nvSpPr>
        <p:spPr>
          <a:xfrm>
            <a:off x="819150" y="1990725"/>
            <a:ext cx="1825200" cy="2448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Purpose-driven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General practitioners usually won’t send the patients to a specialist unless the patient specifically asked them about their skin problem. This way, they can diagnose it first by app on any skin problem, even when the patient does not think it is a problem</a:t>
            </a:r>
            <a:endParaRPr sz="1300">
              <a:solidFill>
                <a:srgbClr val="233A44"/>
              </a:solidFill>
              <a:latin typeface="Calibri"/>
              <a:ea typeface="Calibri"/>
              <a:cs typeface="Calibri"/>
              <a:sym typeface="Calibri"/>
            </a:endParaRPr>
          </a:p>
        </p:txBody>
      </p:sp>
      <p:sp>
        <p:nvSpPr>
          <p:cNvPr id="2693" name="Google Shape;2693;p86"/>
          <p:cNvSpPr txBox="1"/>
          <p:nvPr/>
        </p:nvSpPr>
        <p:spPr>
          <a:xfrm>
            <a:off x="4606182" y="1990725"/>
            <a:ext cx="18252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Government reasoning</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This solution could support the government to expand the reach of skin cancer treatment in the healthcare system</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2694" name="Google Shape;2694;p86"/>
          <p:cNvSpPr txBox="1"/>
          <p:nvPr/>
        </p:nvSpPr>
        <p:spPr>
          <a:xfrm>
            <a:off x="2712672" y="1990725"/>
            <a:ext cx="18252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Data-driven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This solution is useful to collect more data on skin problems. Whether  it is skin cancer or not. We could also asses how healthy the skin of the general public.</a:t>
            </a:r>
            <a:endParaRPr sz="1300">
              <a:solidFill>
                <a:srgbClr val="233A44"/>
              </a:solidFill>
              <a:latin typeface="Calibri"/>
              <a:ea typeface="Calibri"/>
              <a:cs typeface="Calibri"/>
              <a:sym typeface="Calibri"/>
            </a:endParaRPr>
          </a:p>
        </p:txBody>
      </p:sp>
      <p:sp>
        <p:nvSpPr>
          <p:cNvPr id="2695" name="Google Shape;2695;p86"/>
          <p:cNvSpPr txBox="1"/>
          <p:nvPr/>
        </p:nvSpPr>
        <p:spPr>
          <a:xfrm>
            <a:off x="6499704" y="1990725"/>
            <a:ext cx="1825200" cy="2448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Stakeholders related and benefitted from your solutions</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This solution to integrate with other applications are able to exponentially increase the growth of the product in the early stage</a:t>
            </a:r>
            <a:endParaRPr sz="1300">
              <a:solidFill>
                <a:srgbClr val="233A44"/>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33A44">
            <a:alpha val="14530"/>
          </a:srgbClr>
        </a:solidFill>
      </p:bgPr>
    </p:bg>
    <p:spTree>
      <p:nvGrpSpPr>
        <p:cNvPr id="2699" name="Shape 2699"/>
        <p:cNvGrpSpPr/>
        <p:nvPr/>
      </p:nvGrpSpPr>
      <p:grpSpPr>
        <a:xfrm>
          <a:off x="0" y="0"/>
          <a:ext cx="0" cy="0"/>
          <a:chOff x="0" y="0"/>
          <a:chExt cx="0" cy="0"/>
        </a:xfrm>
      </p:grpSpPr>
      <p:sp>
        <p:nvSpPr>
          <p:cNvPr id="2700" name="Google Shape;2700;p87"/>
          <p:cNvSpPr txBox="1"/>
          <p:nvPr>
            <p:ph type="title"/>
          </p:nvPr>
        </p:nvSpPr>
        <p:spPr>
          <a:xfrm>
            <a:off x="1385850" y="1462600"/>
            <a:ext cx="6372300" cy="34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40"/>
              <a:t>We use smaller and faster model than other applications</a:t>
            </a:r>
            <a:endParaRPr sz="5240"/>
          </a:p>
          <a:p>
            <a:pPr indent="0" lvl="0" marL="0" rtl="0" algn="ctr">
              <a:spcBef>
                <a:spcPts val="0"/>
              </a:spcBef>
              <a:spcAft>
                <a:spcPts val="0"/>
              </a:spcAft>
              <a:buNone/>
            </a:pPr>
            <a:r>
              <a:t/>
            </a:r>
            <a:endParaRPr sz="5240"/>
          </a:p>
          <a:p>
            <a:pPr indent="0" lvl="0" marL="0" rtl="0" algn="ctr">
              <a:spcBef>
                <a:spcPts val="0"/>
              </a:spcBef>
              <a:spcAft>
                <a:spcPts val="0"/>
              </a:spcAft>
              <a:buSzPts val="990"/>
              <a:buNone/>
            </a:pPr>
            <a:r>
              <a:t/>
            </a:r>
            <a:endParaRPr sz="524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704" name="Shape 2704"/>
        <p:cNvGrpSpPr/>
        <p:nvPr/>
      </p:nvGrpSpPr>
      <p:grpSpPr>
        <a:xfrm>
          <a:off x="0" y="0"/>
          <a:ext cx="0" cy="0"/>
          <a:chOff x="0" y="0"/>
          <a:chExt cx="0" cy="0"/>
        </a:xfrm>
      </p:grpSpPr>
      <p:sp>
        <p:nvSpPr>
          <p:cNvPr id="2705" name="Google Shape;2705;p8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Roadmap</a:t>
            </a:r>
            <a:endParaRPr/>
          </a:p>
        </p:txBody>
      </p:sp>
      <p:sp>
        <p:nvSpPr>
          <p:cNvPr id="2706" name="Google Shape;2706;p88"/>
          <p:cNvSpPr txBox="1"/>
          <p:nvPr/>
        </p:nvSpPr>
        <p:spPr>
          <a:xfrm>
            <a:off x="819150" y="1990725"/>
            <a:ext cx="1825200" cy="2448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Commercial Value - </a:t>
            </a:r>
            <a:r>
              <a:rPr b="1" lang="en" sz="1300">
                <a:solidFill>
                  <a:srgbClr val="233A44"/>
                </a:solidFill>
                <a:latin typeface="Calibri"/>
                <a:ea typeface="Calibri"/>
                <a:cs typeface="Calibri"/>
                <a:sym typeface="Calibri"/>
              </a:rPr>
              <a:t>Ability to connect to platforms, users, and hospitals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Business Opportunities - </a:t>
            </a:r>
            <a:r>
              <a:rPr b="1" lang="en" sz="1300">
                <a:solidFill>
                  <a:srgbClr val="233A44"/>
                </a:solidFill>
                <a:latin typeface="Calibri"/>
                <a:ea typeface="Calibri"/>
                <a:cs typeface="Calibri"/>
                <a:sym typeface="Calibri"/>
              </a:rPr>
              <a:t>Integration with other healthcare applications</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Demand &amp; Supplies - </a:t>
            </a:r>
            <a:r>
              <a:rPr b="1" lang="en" sz="1300">
                <a:solidFill>
                  <a:srgbClr val="233A44"/>
                </a:solidFill>
                <a:latin typeface="Calibri"/>
                <a:ea typeface="Calibri"/>
                <a:cs typeface="Calibri"/>
                <a:sym typeface="Calibri"/>
              </a:rPr>
              <a:t>Improving Healthcare Application to increase the usage of the application</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2707" name="Google Shape;2707;p88"/>
          <p:cNvSpPr txBox="1"/>
          <p:nvPr/>
        </p:nvSpPr>
        <p:spPr>
          <a:xfrm>
            <a:off x="4606194" y="1990725"/>
            <a:ext cx="18252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Tackling bigger problems in the future - </a:t>
            </a:r>
            <a:r>
              <a:rPr b="1" lang="en" sz="1300">
                <a:solidFill>
                  <a:srgbClr val="233A44"/>
                </a:solidFill>
                <a:latin typeface="Calibri"/>
                <a:ea typeface="Calibri"/>
                <a:cs typeface="Calibri"/>
                <a:sym typeface="Calibri"/>
              </a:rPr>
              <a:t>Create multi class classifier model to detect more skin cancer types</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2708" name="Google Shape;2708;p88"/>
          <p:cNvSpPr txBox="1"/>
          <p:nvPr/>
        </p:nvSpPr>
        <p:spPr>
          <a:xfrm>
            <a:off x="2712672" y="1990725"/>
            <a:ext cx="18252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Technology Advantages - </a:t>
            </a:r>
            <a:r>
              <a:rPr b="1" lang="en" sz="1300">
                <a:solidFill>
                  <a:srgbClr val="233A44"/>
                </a:solidFill>
                <a:latin typeface="Calibri"/>
                <a:ea typeface="Calibri"/>
                <a:cs typeface="Calibri"/>
                <a:sym typeface="Calibri"/>
              </a:rPr>
              <a:t>Full user anonymity</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Science Breakthroughs - </a:t>
            </a:r>
            <a:r>
              <a:rPr b="1" lang="en" sz="1300">
                <a:solidFill>
                  <a:srgbClr val="233A44"/>
                </a:solidFill>
                <a:latin typeface="Calibri"/>
                <a:ea typeface="Calibri"/>
                <a:cs typeface="Calibri"/>
                <a:sym typeface="Calibri"/>
              </a:rPr>
              <a:t>Generating new and better dataset with the help of PERDOSKI</a:t>
            </a:r>
            <a:endParaRPr b="1" sz="1300">
              <a:solidFill>
                <a:srgbClr val="233A44"/>
              </a:solidFill>
              <a:latin typeface="Calibri"/>
              <a:ea typeface="Calibri"/>
              <a:cs typeface="Calibri"/>
              <a:sym typeface="Calibri"/>
            </a:endParaRPr>
          </a:p>
        </p:txBody>
      </p:sp>
      <p:sp>
        <p:nvSpPr>
          <p:cNvPr id="2709" name="Google Shape;2709;p88"/>
          <p:cNvSpPr txBox="1"/>
          <p:nvPr/>
        </p:nvSpPr>
        <p:spPr>
          <a:xfrm>
            <a:off x="6499704" y="1990725"/>
            <a:ext cx="18252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Benefits for long-term - </a:t>
            </a:r>
            <a:r>
              <a:rPr b="1" lang="en" sz="1300">
                <a:solidFill>
                  <a:srgbClr val="233A44"/>
                </a:solidFill>
                <a:latin typeface="Calibri"/>
                <a:ea typeface="Calibri"/>
                <a:cs typeface="Calibri"/>
                <a:sym typeface="Calibri"/>
              </a:rPr>
              <a:t>The rate of skin cancer death will go down significantly</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Indirect effect - </a:t>
            </a:r>
            <a:r>
              <a:rPr b="1" lang="en" sz="1300">
                <a:solidFill>
                  <a:srgbClr val="233A44"/>
                </a:solidFill>
                <a:latin typeface="Calibri"/>
                <a:ea typeface="Calibri"/>
                <a:cs typeface="Calibri"/>
                <a:sym typeface="Calibri"/>
              </a:rPr>
              <a:t>The public become more knowledgeable about skin cancer</a:t>
            </a:r>
            <a:endParaRPr b="1" sz="1300">
              <a:solidFill>
                <a:srgbClr val="233A4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713" name="Shape 2713"/>
        <p:cNvGrpSpPr/>
        <p:nvPr/>
      </p:nvGrpSpPr>
      <p:grpSpPr>
        <a:xfrm>
          <a:off x="0" y="0"/>
          <a:ext cx="0" cy="0"/>
          <a:chOff x="0" y="0"/>
          <a:chExt cx="0" cy="0"/>
        </a:xfrm>
      </p:grpSpPr>
      <p:sp>
        <p:nvSpPr>
          <p:cNvPr id="2714" name="Google Shape;2714;p89"/>
          <p:cNvSpPr txBox="1"/>
          <p:nvPr>
            <p:ph type="title"/>
          </p:nvPr>
        </p:nvSpPr>
        <p:spPr>
          <a:xfrm>
            <a:off x="819150" y="2118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Possible Pilot/Trial on the next 6 months</a:t>
            </a:r>
            <a:endParaRPr/>
          </a:p>
        </p:txBody>
      </p:sp>
      <p:graphicFrame>
        <p:nvGraphicFramePr>
          <p:cNvPr id="2715" name="Google Shape;2715;p89"/>
          <p:cNvGraphicFramePr/>
          <p:nvPr/>
        </p:nvGraphicFramePr>
        <p:xfrm>
          <a:off x="952500" y="1097000"/>
          <a:ext cx="3000000" cy="3000000"/>
        </p:xfrm>
        <a:graphic>
          <a:graphicData uri="http://schemas.openxmlformats.org/drawingml/2006/table">
            <a:tbl>
              <a:tblPr>
                <a:noFill/>
                <a:tableStyleId>{54CDD783-60A0-4C85-98F7-68178A100AD4}</a:tableStyleId>
              </a:tblPr>
              <a:tblGrid>
                <a:gridCol w="1809750"/>
                <a:gridCol w="2069725"/>
                <a:gridCol w="1549775"/>
                <a:gridCol w="1809750"/>
              </a:tblGrid>
              <a:tr h="381000">
                <a:tc>
                  <a:txBody>
                    <a:bodyPr/>
                    <a:lstStyle/>
                    <a:p>
                      <a:pPr indent="0" lvl="0" marL="0" rtl="0" algn="l">
                        <a:spcBef>
                          <a:spcPts val="0"/>
                        </a:spcBef>
                        <a:spcAft>
                          <a:spcPts val="0"/>
                        </a:spcAft>
                        <a:buNone/>
                      </a:pPr>
                      <a:r>
                        <a:rPr lang="en"/>
                        <a:t>Task</a:t>
                      </a:r>
                      <a:endParaRPr/>
                    </a:p>
                  </a:txBody>
                  <a:tcPr marT="91425" marB="91425" marR="91425" marL="91425"/>
                </a:tc>
                <a:tc>
                  <a:txBody>
                    <a:bodyPr/>
                    <a:lstStyle/>
                    <a:p>
                      <a:pPr indent="0" lvl="0" marL="0" rtl="0" algn="l">
                        <a:spcBef>
                          <a:spcPts val="0"/>
                        </a:spcBef>
                        <a:spcAft>
                          <a:spcPts val="0"/>
                        </a:spcAft>
                        <a:buNone/>
                      </a:pPr>
                      <a:r>
                        <a:rPr lang="en"/>
                        <a:t>Timeline</a:t>
                      </a:r>
                      <a:endParaRPr/>
                    </a:p>
                  </a:txBody>
                  <a:tcPr marT="91425" marB="91425" marR="91425" marL="91425"/>
                </a:tc>
                <a:tc>
                  <a:txBody>
                    <a:bodyPr/>
                    <a:lstStyle/>
                    <a:p>
                      <a:pPr indent="0" lvl="0" marL="0" rtl="0" algn="l">
                        <a:spcBef>
                          <a:spcPts val="0"/>
                        </a:spcBef>
                        <a:spcAft>
                          <a:spcPts val="0"/>
                        </a:spcAft>
                        <a:buNone/>
                      </a:pPr>
                      <a:r>
                        <a:rPr lang="en"/>
                        <a:t>Budget</a:t>
                      </a:r>
                      <a:endParaRPr/>
                    </a:p>
                  </a:txBody>
                  <a:tcPr marT="91425" marB="91425" marR="91425" marL="91425"/>
                </a:tc>
                <a:tc>
                  <a:txBody>
                    <a:bodyPr/>
                    <a:lstStyle/>
                    <a:p>
                      <a:pPr indent="0" lvl="0" marL="0" rtl="0" algn="l">
                        <a:spcBef>
                          <a:spcPts val="0"/>
                        </a:spcBef>
                        <a:spcAft>
                          <a:spcPts val="0"/>
                        </a:spcAft>
                        <a:buNone/>
                      </a:pPr>
                      <a:r>
                        <a:rPr lang="en"/>
                        <a:t>Roles</a:t>
                      </a:r>
                      <a:endParaRPr/>
                    </a:p>
                  </a:txBody>
                  <a:tcPr marT="91425" marB="91425" marR="91425" marL="91425"/>
                </a:tc>
              </a:tr>
              <a:tr h="381000">
                <a:tc>
                  <a:txBody>
                    <a:bodyPr/>
                    <a:lstStyle/>
                    <a:p>
                      <a:pPr indent="0" lvl="0" marL="0" rtl="0" algn="l">
                        <a:spcBef>
                          <a:spcPts val="0"/>
                        </a:spcBef>
                        <a:spcAft>
                          <a:spcPts val="0"/>
                        </a:spcAft>
                        <a:buNone/>
                      </a:pPr>
                      <a:r>
                        <a:rPr lang="en"/>
                        <a:t>Encrypt user data</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Juli</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$ 150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Android Team, Cloud Team</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Discussion on app integration with other healthcare platform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Juli - Agustus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$ 500</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All Team Members, multiple healthcare applications representative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Generate New Dataset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Juli - Oktober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$ 1500</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ML Team, Cloud Team, PERDOSKI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Integration with other healthcare Platform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September - Desember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$ 2000</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All Team Members, multiple healthcare applications team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4"/>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 Background</a:t>
            </a:r>
            <a:endParaRPr/>
          </a:p>
        </p:txBody>
      </p:sp>
      <p:grpSp>
        <p:nvGrpSpPr>
          <p:cNvPr id="946" name="Google Shape;946;p54"/>
          <p:cNvGrpSpPr/>
          <p:nvPr/>
        </p:nvGrpSpPr>
        <p:grpSpPr>
          <a:xfrm>
            <a:off x="457198" y="740196"/>
            <a:ext cx="4176135" cy="3663093"/>
            <a:chOff x="457198" y="740196"/>
            <a:chExt cx="4176135" cy="3663093"/>
          </a:xfrm>
        </p:grpSpPr>
        <p:sp>
          <p:nvSpPr>
            <p:cNvPr id="947" name="Google Shape;947;p54"/>
            <p:cNvSpPr/>
            <p:nvPr/>
          </p:nvSpPr>
          <p:spPr>
            <a:xfrm>
              <a:off x="4633259" y="4224847"/>
              <a:ext cx="67" cy="3467"/>
            </a:xfrm>
            <a:custGeom>
              <a:rect b="b" l="l" r="r" t="t"/>
              <a:pathLst>
                <a:path extrusionOk="0" h="52" w="1">
                  <a:moveTo>
                    <a:pt x="0" y="51"/>
                  </a:moveTo>
                  <a:cubicBezTo>
                    <a:pt x="0" y="41"/>
                    <a:pt x="0" y="31"/>
                    <a:pt x="0" y="21"/>
                  </a:cubicBez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4608653" y="4267857"/>
              <a:ext cx="16471" cy="69150"/>
            </a:xfrm>
            <a:custGeom>
              <a:rect b="b" l="l" r="r" t="t"/>
              <a:pathLst>
                <a:path extrusionOk="0" h="1037" w="247">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4583313" y="4282261"/>
              <a:ext cx="15804" cy="71150"/>
            </a:xfrm>
            <a:custGeom>
              <a:rect b="b" l="l" r="r" t="t"/>
              <a:pathLst>
                <a:path extrusionOk="0" h="1067" w="237">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625057" y="4086078"/>
              <a:ext cx="67" cy="3467"/>
            </a:xfrm>
            <a:custGeom>
              <a:rect b="b" l="l" r="r" t="t"/>
              <a:pathLst>
                <a:path extrusionOk="0" h="52" w="1">
                  <a:moveTo>
                    <a:pt x="0" y="51"/>
                  </a:moveTo>
                  <a:lnTo>
                    <a:pt x="0" y="21"/>
                  </a:ln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599717" y="4129089"/>
              <a:ext cx="16471" cy="68483"/>
            </a:xfrm>
            <a:custGeom>
              <a:rect b="b" l="l" r="r" t="t"/>
              <a:pathLst>
                <a:path extrusionOk="0" h="1027" w="247">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54"/>
            <p:cNvGrpSpPr/>
            <p:nvPr/>
          </p:nvGrpSpPr>
          <p:grpSpPr>
            <a:xfrm>
              <a:off x="457198" y="740196"/>
              <a:ext cx="4176135" cy="3663093"/>
              <a:chOff x="457198" y="740196"/>
              <a:chExt cx="4176135" cy="3663093"/>
            </a:xfrm>
          </p:grpSpPr>
          <p:sp>
            <p:nvSpPr>
              <p:cNvPr id="953" name="Google Shape;953;p54"/>
              <p:cNvSpPr/>
              <p:nvPr/>
            </p:nvSpPr>
            <p:spPr>
              <a:xfrm>
                <a:off x="1926811" y="2569164"/>
                <a:ext cx="170980" cy="1112264"/>
              </a:xfrm>
              <a:custGeom>
                <a:rect b="b" l="l" r="r" t="t"/>
                <a:pathLst>
                  <a:path extrusionOk="0" h="16680" w="2564">
                    <a:moveTo>
                      <a:pt x="0" y="0"/>
                    </a:moveTo>
                    <a:lnTo>
                      <a:pt x="0" y="16679"/>
                    </a:lnTo>
                    <a:lnTo>
                      <a:pt x="2563" y="16679"/>
                    </a:lnTo>
                    <a:lnTo>
                      <a:pt x="2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2200950" y="2338773"/>
                <a:ext cx="170980" cy="1342652"/>
              </a:xfrm>
              <a:custGeom>
                <a:rect b="b" l="l" r="r" t="t"/>
                <a:pathLst>
                  <a:path extrusionOk="0" h="20135" w="2564">
                    <a:moveTo>
                      <a:pt x="0" y="0"/>
                    </a:moveTo>
                    <a:lnTo>
                      <a:pt x="0" y="20134"/>
                    </a:lnTo>
                    <a:lnTo>
                      <a:pt x="2563" y="20134"/>
                    </a:lnTo>
                    <a:lnTo>
                      <a:pt x="25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2496961" y="2061904"/>
                <a:ext cx="171647" cy="1619518"/>
              </a:xfrm>
              <a:custGeom>
                <a:rect b="b" l="l" r="r" t="t"/>
                <a:pathLst>
                  <a:path extrusionOk="0" h="24287" w="2574">
                    <a:moveTo>
                      <a:pt x="0" y="1"/>
                    </a:moveTo>
                    <a:lnTo>
                      <a:pt x="0" y="24286"/>
                    </a:lnTo>
                    <a:lnTo>
                      <a:pt x="2573" y="24286"/>
                    </a:lnTo>
                    <a:lnTo>
                      <a:pt x="2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2771101" y="1782300"/>
                <a:ext cx="171647" cy="1899118"/>
              </a:xfrm>
              <a:custGeom>
                <a:rect b="b" l="l" r="r" t="t"/>
                <a:pathLst>
                  <a:path extrusionOk="0" h="28480" w="2574">
                    <a:moveTo>
                      <a:pt x="0" y="1"/>
                    </a:moveTo>
                    <a:lnTo>
                      <a:pt x="0" y="28479"/>
                    </a:lnTo>
                    <a:lnTo>
                      <a:pt x="2573" y="28479"/>
                    </a:lnTo>
                    <a:lnTo>
                      <a:pt x="2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3087584" y="1590252"/>
                <a:ext cx="171647" cy="2091163"/>
              </a:xfrm>
              <a:custGeom>
                <a:rect b="b" l="l" r="r" t="t"/>
                <a:pathLst>
                  <a:path extrusionOk="0" h="31360" w="2574">
                    <a:moveTo>
                      <a:pt x="1" y="0"/>
                    </a:moveTo>
                    <a:lnTo>
                      <a:pt x="1" y="31359"/>
                    </a:lnTo>
                    <a:lnTo>
                      <a:pt x="2574" y="31359"/>
                    </a:lnTo>
                    <a:lnTo>
                      <a:pt x="2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3423940" y="1256635"/>
                <a:ext cx="171647" cy="2424776"/>
              </a:xfrm>
              <a:custGeom>
                <a:rect b="b" l="l" r="r" t="t"/>
                <a:pathLst>
                  <a:path extrusionOk="0" h="36363" w="2574">
                    <a:moveTo>
                      <a:pt x="0" y="0"/>
                    </a:moveTo>
                    <a:lnTo>
                      <a:pt x="0" y="36362"/>
                    </a:lnTo>
                    <a:lnTo>
                      <a:pt x="2573" y="36362"/>
                    </a:lnTo>
                    <a:lnTo>
                      <a:pt x="25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1898803" y="897078"/>
                <a:ext cx="1737811" cy="1420537"/>
              </a:xfrm>
              <a:custGeom>
                <a:rect b="b" l="l" r="r" t="t"/>
                <a:pathLst>
                  <a:path extrusionOk="0" fill="none" h="21303" w="26060">
                    <a:moveTo>
                      <a:pt x="0" y="21303"/>
                    </a:moveTo>
                    <a:lnTo>
                      <a:pt x="1651" y="19078"/>
                    </a:lnTo>
                    <a:lnTo>
                      <a:pt x="5362" y="19078"/>
                    </a:lnTo>
                    <a:lnTo>
                      <a:pt x="12702" y="10908"/>
                    </a:lnTo>
                    <a:lnTo>
                      <a:pt x="16126" y="10908"/>
                    </a:lnTo>
                    <a:lnTo>
                      <a:pt x="26059" y="0"/>
                    </a:lnTo>
                  </a:path>
                </a:pathLst>
              </a:custGeom>
              <a:noFill/>
              <a:ln cap="flat" cmpd="sng" w="128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3547639" y="868337"/>
                <a:ext cx="119033" cy="118295"/>
              </a:xfrm>
              <a:custGeom>
                <a:rect b="b" l="l" r="r" t="t"/>
                <a:pathLst>
                  <a:path extrusionOk="0" h="1774" w="1785">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1853658" y="2301164"/>
                <a:ext cx="62951" cy="53879"/>
              </a:xfrm>
              <a:custGeom>
                <a:rect b="b" l="l" r="r" t="t"/>
                <a:pathLst>
                  <a:path extrusionOk="0" h="808" w="944">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1974690" y="2143924"/>
                <a:ext cx="62951" cy="53946"/>
              </a:xfrm>
              <a:custGeom>
                <a:rect b="b" l="l" r="r" t="t"/>
                <a:pathLst>
                  <a:path extrusionOk="0" h="809" w="944">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2220755" y="2132988"/>
                <a:ext cx="62951" cy="53413"/>
              </a:xfrm>
              <a:custGeom>
                <a:rect b="b" l="l" r="r" t="t"/>
                <a:pathLst>
                  <a:path extrusionOk="0" h="801" w="944">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2705416" y="1590252"/>
                <a:ext cx="63017" cy="53546"/>
              </a:xfrm>
              <a:custGeom>
                <a:rect b="b" l="l" r="r" t="t"/>
                <a:pathLst>
                  <a:path extrusionOk="0" h="803" w="945">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2931743" y="1590252"/>
                <a:ext cx="62951" cy="53546"/>
              </a:xfrm>
              <a:custGeom>
                <a:rect b="b" l="l" r="r" t="t"/>
                <a:pathLst>
                  <a:path extrusionOk="0" h="803" w="944">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3371259" y="2179800"/>
                <a:ext cx="525811" cy="350950"/>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3248893" y="1927937"/>
                <a:ext cx="209258" cy="413632"/>
              </a:xfrm>
              <a:custGeom>
                <a:rect b="b" l="l" r="r" t="t"/>
                <a:pathLst>
                  <a:path extrusionOk="0" h="6203" w="3138">
                    <a:moveTo>
                      <a:pt x="831" y="0"/>
                    </a:moveTo>
                    <a:lnTo>
                      <a:pt x="1" y="328"/>
                    </a:lnTo>
                    <a:lnTo>
                      <a:pt x="2307" y="6202"/>
                    </a:lnTo>
                    <a:lnTo>
                      <a:pt x="3138" y="5874"/>
                    </a:lnTo>
                    <a:lnTo>
                      <a:pt x="831" y="0"/>
                    </a:lnTo>
                    <a:close/>
                  </a:path>
                </a:pathLst>
              </a:custGeom>
              <a:solidFill>
                <a:srgbClr val="808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3271499" y="2020360"/>
                <a:ext cx="317221" cy="608411"/>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3203148" y="1860920"/>
                <a:ext cx="127168" cy="108092"/>
              </a:xfrm>
              <a:custGeom>
                <a:rect b="b" l="l" r="r" t="t"/>
                <a:pathLst>
                  <a:path extrusionOk="0" h="1621" w="1907">
                    <a:moveTo>
                      <a:pt x="1507" y="1"/>
                    </a:moveTo>
                    <a:lnTo>
                      <a:pt x="0" y="595"/>
                    </a:lnTo>
                    <a:lnTo>
                      <a:pt x="400" y="1620"/>
                    </a:lnTo>
                    <a:lnTo>
                      <a:pt x="1907" y="1026"/>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2558444" y="984500"/>
                <a:ext cx="1058358" cy="957294"/>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2679476" y="1094594"/>
                <a:ext cx="789617" cy="736975"/>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3715817" y="2150592"/>
                <a:ext cx="369235" cy="629816"/>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3715150" y="1929270"/>
                <a:ext cx="198988" cy="263929"/>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3698079" y="1871322"/>
                <a:ext cx="273475" cy="217318"/>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3816310" y="2102247"/>
                <a:ext cx="42478" cy="5608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3810175" y="2137789"/>
                <a:ext cx="108763" cy="70483"/>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4046704" y="3710784"/>
                <a:ext cx="90291" cy="52679"/>
              </a:xfrm>
              <a:custGeom>
                <a:rect b="b" l="l" r="r" t="t"/>
                <a:pathLst>
                  <a:path extrusionOk="0" h="790" w="1354">
                    <a:moveTo>
                      <a:pt x="0" y="0"/>
                    </a:moveTo>
                    <a:lnTo>
                      <a:pt x="185" y="789"/>
                    </a:lnTo>
                    <a:lnTo>
                      <a:pt x="1354" y="789"/>
                    </a:lnTo>
                    <a:lnTo>
                      <a:pt x="1241"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3933208" y="3763397"/>
                <a:ext cx="224995" cy="116961"/>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3813576" y="3710051"/>
                <a:ext cx="78688" cy="53413"/>
              </a:xfrm>
              <a:custGeom>
                <a:rect b="b" l="l" r="r" t="t"/>
                <a:pathLst>
                  <a:path extrusionOk="0" h="801" w="1180">
                    <a:moveTo>
                      <a:pt x="1" y="1"/>
                    </a:moveTo>
                    <a:lnTo>
                      <a:pt x="1" y="800"/>
                    </a:lnTo>
                    <a:lnTo>
                      <a:pt x="1180" y="800"/>
                    </a:lnTo>
                    <a:lnTo>
                      <a:pt x="1180" y="1"/>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3688476" y="3763397"/>
                <a:ext cx="224995" cy="116961"/>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3482689" y="2193003"/>
                <a:ext cx="551085" cy="373022"/>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3363057" y="2357178"/>
                <a:ext cx="128635" cy="133432"/>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3331649" y="2251284"/>
                <a:ext cx="91625" cy="11782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1875531" y="1801438"/>
                <a:ext cx="242067" cy="233189"/>
              </a:xfrm>
              <a:custGeom>
                <a:rect b="b" l="l" r="r" t="t"/>
                <a:pathLst>
                  <a:path extrusionOk="0" h="3497" w="363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1388135" y="3273274"/>
                <a:ext cx="47213" cy="629616"/>
              </a:xfrm>
              <a:custGeom>
                <a:rect b="b" l="l" r="r" t="t"/>
                <a:pathLst>
                  <a:path extrusionOk="0" h="9442" w="708">
                    <a:moveTo>
                      <a:pt x="0" y="0"/>
                    </a:moveTo>
                    <a:lnTo>
                      <a:pt x="0" y="9442"/>
                    </a:lnTo>
                    <a:lnTo>
                      <a:pt x="708" y="9442"/>
                    </a:lnTo>
                    <a:lnTo>
                      <a:pt x="7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1155674" y="3156378"/>
                <a:ext cx="503939" cy="151769"/>
              </a:xfrm>
              <a:custGeom>
                <a:rect b="b" l="l" r="r" t="t"/>
                <a:pathLst>
                  <a:path extrusionOk="0" h="2276" w="7557">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1416142" y="2432597"/>
                <a:ext cx="399977" cy="544729"/>
              </a:xfrm>
              <a:custGeom>
                <a:rect b="b" l="l" r="r" t="t"/>
                <a:pathLst>
                  <a:path extrusionOk="0" h="8169" w="5998">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1820183" y="3719586"/>
                <a:ext cx="163845" cy="96089"/>
              </a:xfrm>
              <a:custGeom>
                <a:rect b="b" l="l" r="r" t="t"/>
                <a:pathLst>
                  <a:path extrusionOk="0" h="1441" w="2457">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1809246" y="3754528"/>
                <a:ext cx="294014" cy="133565"/>
              </a:xfrm>
              <a:custGeom>
                <a:rect b="b" l="l" r="r" t="t"/>
                <a:pathLst>
                  <a:path extrusionOk="0" h="2003" w="4409">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1601391" y="2990203"/>
                <a:ext cx="389040" cy="762314"/>
              </a:xfrm>
              <a:custGeom>
                <a:rect b="b" l="l" r="r" t="t"/>
                <a:pathLst>
                  <a:path extrusionOk="0" h="11432" w="5834">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1913807" y="3734390"/>
                <a:ext cx="163845" cy="96356"/>
              </a:xfrm>
              <a:custGeom>
                <a:rect b="b" l="l" r="r" t="t"/>
                <a:pathLst>
                  <a:path extrusionOk="0" h="1445" w="2457">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1902871" y="3769532"/>
                <a:ext cx="294014" cy="133632"/>
              </a:xfrm>
              <a:custGeom>
                <a:rect b="b" l="l" r="r" t="t"/>
                <a:pathLst>
                  <a:path extrusionOk="0" h="2004" w="4409">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1593189" y="3046951"/>
                <a:ext cx="403311" cy="705768"/>
              </a:xfrm>
              <a:custGeom>
                <a:rect b="b" l="l" r="r" t="t"/>
                <a:pathLst>
                  <a:path extrusionOk="0" h="10584" w="6048">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1170077" y="2415192"/>
                <a:ext cx="365100" cy="556732"/>
              </a:xfrm>
              <a:custGeom>
                <a:rect b="b" l="l" r="r" t="t"/>
                <a:pathLst>
                  <a:path extrusionOk="0" h="8349" w="5475">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1318383" y="2189069"/>
                <a:ext cx="202456" cy="272798"/>
              </a:xfrm>
              <a:custGeom>
                <a:rect b="b" l="l" r="r" t="t"/>
                <a:pathLst>
                  <a:path extrusionOk="0" h="4091" w="3036">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1366263" y="2364713"/>
                <a:ext cx="44479" cy="61615"/>
              </a:xfrm>
              <a:custGeom>
                <a:rect b="b" l="l" r="r" t="t"/>
                <a:pathLst>
                  <a:path extrusionOk="0" h="924" w="667">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1277372" y="2126186"/>
                <a:ext cx="240733" cy="224920"/>
              </a:xfrm>
              <a:custGeom>
                <a:rect b="b" l="l" r="r" t="t"/>
                <a:pathLst>
                  <a:path extrusionOk="0" h="3373" w="361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1200819" y="2093845"/>
                <a:ext cx="131303" cy="165506"/>
              </a:xfrm>
              <a:custGeom>
                <a:rect b="b" l="l" r="r" t="t"/>
                <a:pathLst>
                  <a:path extrusionOk="0" h="2482" w="1969">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1331387" y="2142524"/>
                <a:ext cx="177115" cy="120429"/>
              </a:xfrm>
              <a:custGeom>
                <a:rect b="b" l="l" r="r" t="t"/>
                <a:pathLst>
                  <a:path extrusionOk="0" h="1806" w="2656">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1163876" y="2931989"/>
                <a:ext cx="529212" cy="281133"/>
              </a:xfrm>
              <a:custGeom>
                <a:rect b="b" l="l" r="r" t="t"/>
                <a:pathLst>
                  <a:path extrusionOk="0" h="4216" w="7936">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1450352" y="2938990"/>
                <a:ext cx="236598" cy="117628"/>
              </a:xfrm>
              <a:custGeom>
                <a:rect b="b" l="l" r="r" t="t"/>
                <a:pathLst>
                  <a:path extrusionOk="0" h="1764" w="3548">
                    <a:moveTo>
                      <a:pt x="3547" y="0"/>
                    </a:moveTo>
                    <a:lnTo>
                      <a:pt x="0" y="769"/>
                    </a:lnTo>
                    <a:lnTo>
                      <a:pt x="2963" y="1763"/>
                    </a:lnTo>
                    <a:lnTo>
                      <a:pt x="3547" y="0"/>
                    </a:lnTo>
                    <a:close/>
                  </a:path>
                </a:pathLst>
              </a:custGeom>
              <a:solidFill>
                <a:srgbClr val="6D6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1168877" y="2432263"/>
                <a:ext cx="379304" cy="545063"/>
              </a:xfrm>
              <a:custGeom>
                <a:rect b="b" l="l" r="r" t="t"/>
                <a:pathLst>
                  <a:path extrusionOk="0" h="8174" w="5688">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1510501" y="2895913"/>
                <a:ext cx="198321" cy="123096"/>
              </a:xfrm>
              <a:custGeom>
                <a:rect b="b" l="l" r="r" t="t"/>
                <a:pathLst>
                  <a:path extrusionOk="0" h="1846" w="2974">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1647870" y="2725003"/>
                <a:ext cx="399977" cy="331612"/>
              </a:xfrm>
              <a:custGeom>
                <a:rect b="b" l="l" r="r" t="t"/>
                <a:pathLst>
                  <a:path extrusionOk="0" h="4973" w="5998">
                    <a:moveTo>
                      <a:pt x="5998" y="0"/>
                    </a:moveTo>
                    <a:lnTo>
                      <a:pt x="1600" y="154"/>
                    </a:lnTo>
                    <a:lnTo>
                      <a:pt x="1" y="4972"/>
                    </a:lnTo>
                    <a:lnTo>
                      <a:pt x="4573" y="4665"/>
                    </a:lnTo>
                    <a:lnTo>
                      <a:pt x="5998" y="0"/>
                    </a:lnTo>
                    <a:close/>
                  </a:path>
                </a:pathLst>
              </a:custGeom>
              <a:solidFill>
                <a:srgbClr val="A6A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1616462" y="2949926"/>
                <a:ext cx="26007" cy="59547"/>
              </a:xfrm>
              <a:custGeom>
                <a:rect b="b" l="l" r="r" t="t"/>
                <a:pathLst>
                  <a:path extrusionOk="0" h="893" w="39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1636934" y="2938990"/>
                <a:ext cx="28808" cy="65015"/>
              </a:xfrm>
              <a:custGeom>
                <a:rect b="b" l="l" r="r" t="t"/>
                <a:pathLst>
                  <a:path extrusionOk="0" h="975" w="432">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1659540" y="2923920"/>
                <a:ext cx="23940" cy="33541"/>
              </a:xfrm>
              <a:custGeom>
                <a:rect b="b" l="l" r="r" t="t"/>
                <a:pathLst>
                  <a:path extrusionOk="0" h="503" w="359">
                    <a:moveTo>
                      <a:pt x="0" y="1"/>
                    </a:moveTo>
                    <a:lnTo>
                      <a:pt x="123" y="288"/>
                    </a:lnTo>
                    <a:lnTo>
                      <a:pt x="349" y="503"/>
                    </a:lnTo>
                    <a:lnTo>
                      <a:pt x="359" y="390"/>
                    </a:lnTo>
                    <a:lnTo>
                      <a:pt x="0" y="1"/>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1308114" y="3830414"/>
                <a:ext cx="214726" cy="72484"/>
              </a:xfrm>
              <a:custGeom>
                <a:rect b="b" l="l" r="r" t="t"/>
                <a:pathLst>
                  <a:path extrusionOk="0" h="1087" w="322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1297178" y="2389319"/>
                <a:ext cx="103295" cy="104491"/>
              </a:xfrm>
              <a:custGeom>
                <a:rect b="b" l="l" r="r" t="t"/>
                <a:pathLst>
                  <a:path extrusionOk="0" h="1567" w="1549">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1400405" y="2409191"/>
                <a:ext cx="55482" cy="70950"/>
              </a:xfrm>
              <a:custGeom>
                <a:rect b="b" l="l" r="r" t="t"/>
                <a:pathLst>
                  <a:path extrusionOk="0" h="1064" w="832">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4028233" y="4146894"/>
                <a:ext cx="604366" cy="256394"/>
              </a:xfrm>
              <a:custGeom>
                <a:rect b="b" l="l" r="r" t="t"/>
                <a:pathLst>
                  <a:path extrusionOk="0" h="3845" w="9063">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4028233" y="4229581"/>
                <a:ext cx="605100" cy="173708"/>
              </a:xfrm>
              <a:custGeom>
                <a:rect b="b" l="l" r="r" t="t"/>
                <a:pathLst>
                  <a:path extrusionOk="0" h="2605" w="9074">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4028233" y="4224847"/>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4110921" y="4170833"/>
                <a:ext cx="440321" cy="111493"/>
              </a:xfrm>
              <a:custGeom>
                <a:rect b="b" l="l" r="r" t="t"/>
                <a:pathLst>
                  <a:path extrusionOk="0" h="1672" w="6603">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4038502" y="4267857"/>
                <a:ext cx="16471" cy="66416"/>
              </a:xfrm>
              <a:custGeom>
                <a:rect b="b" l="l" r="r" t="t"/>
                <a:pathLst>
                  <a:path extrusionOk="0" h="996" w="247">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4063775" y="4281527"/>
                <a:ext cx="16471" cy="71884"/>
              </a:xfrm>
              <a:custGeom>
                <a:rect b="b" l="l" r="r" t="t"/>
                <a:pathLst>
                  <a:path extrusionOk="0" h="1078" w="247">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4091783" y="4292530"/>
                <a:ext cx="16471" cy="71817"/>
              </a:xfrm>
              <a:custGeom>
                <a:rect b="b" l="l" r="r" t="t"/>
                <a:pathLst>
                  <a:path extrusionOk="0" h="1077" w="247">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4123258" y="4300732"/>
                <a:ext cx="16471" cy="71150"/>
              </a:xfrm>
              <a:custGeom>
                <a:rect b="b" l="l" r="r" t="t"/>
                <a:pathLst>
                  <a:path extrusionOk="0" h="1067" w="247">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4149931" y="4306867"/>
                <a:ext cx="17138" cy="74551"/>
              </a:xfrm>
              <a:custGeom>
                <a:rect b="b" l="l" r="r" t="t"/>
                <a:pathLst>
                  <a:path extrusionOk="0" h="1118" w="257">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4183407" y="4312269"/>
                <a:ext cx="16471" cy="74684"/>
              </a:xfrm>
              <a:custGeom>
                <a:rect b="b" l="l" r="r" t="t"/>
                <a:pathLst>
                  <a:path extrusionOk="0" h="1120" w="247">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4218283" y="4315069"/>
                <a:ext cx="16471" cy="75218"/>
              </a:xfrm>
              <a:custGeom>
                <a:rect b="b" l="l" r="r" t="t"/>
                <a:pathLst>
                  <a:path extrusionOk="0" h="1128" w="247">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4251092" y="4317803"/>
                <a:ext cx="16471" cy="75218"/>
              </a:xfrm>
              <a:custGeom>
                <a:rect b="b" l="l" r="r" t="t"/>
                <a:pathLst>
                  <a:path extrusionOk="0" h="1128" w="247">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4289368" y="4317803"/>
                <a:ext cx="16471" cy="75218"/>
              </a:xfrm>
              <a:custGeom>
                <a:rect b="b" l="l" r="r" t="t"/>
                <a:pathLst>
                  <a:path extrusionOk="0" h="1128" w="247">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4321510" y="4317803"/>
                <a:ext cx="16471" cy="75218"/>
              </a:xfrm>
              <a:custGeom>
                <a:rect b="b" l="l" r="r" t="t"/>
                <a:pathLst>
                  <a:path extrusionOk="0" h="1128" w="247">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4356386" y="4317803"/>
                <a:ext cx="15804" cy="75218"/>
              </a:xfrm>
              <a:custGeom>
                <a:rect b="b" l="l" r="r" t="t"/>
                <a:pathLst>
                  <a:path extrusionOk="0" h="1128" w="237">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4555305" y="4291797"/>
                <a:ext cx="15804" cy="70483"/>
              </a:xfrm>
              <a:custGeom>
                <a:rect b="b" l="l" r="r" t="t"/>
                <a:pathLst>
                  <a:path extrusionOk="0" h="1057" w="237">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4523830" y="4300732"/>
                <a:ext cx="16471" cy="71150"/>
              </a:xfrm>
              <a:custGeom>
                <a:rect b="b" l="l" r="r" t="t"/>
                <a:pathLst>
                  <a:path extrusionOk="0" h="1067" w="247">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4495823" y="4306867"/>
                <a:ext cx="17138" cy="74551"/>
              </a:xfrm>
              <a:custGeom>
                <a:rect b="b" l="l" r="r" t="t"/>
                <a:pathLst>
                  <a:path extrusionOk="0" h="1118" w="257">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4463681" y="4312335"/>
                <a:ext cx="15804" cy="74551"/>
              </a:xfrm>
              <a:custGeom>
                <a:rect b="b" l="l" r="r" t="t"/>
                <a:pathLst>
                  <a:path extrusionOk="0" h="1118" w="237">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4428138" y="4315069"/>
                <a:ext cx="16471" cy="75218"/>
              </a:xfrm>
              <a:custGeom>
                <a:rect b="b" l="l" r="r" t="t"/>
                <a:pathLst>
                  <a:path extrusionOk="0" h="1128" w="247">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4395330" y="4317803"/>
                <a:ext cx="16471" cy="75218"/>
              </a:xfrm>
              <a:custGeom>
                <a:rect b="b" l="l" r="r" t="t"/>
                <a:pathLst>
                  <a:path extrusionOk="0" h="1128" w="247">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4019364" y="4008126"/>
                <a:ext cx="605033" cy="256394"/>
              </a:xfrm>
              <a:custGeom>
                <a:rect b="b" l="l" r="r" t="t"/>
                <a:pathLst>
                  <a:path extrusionOk="0" h="3845" w="9073">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4020031" y="4090146"/>
                <a:ext cx="604366" cy="174375"/>
              </a:xfrm>
              <a:custGeom>
                <a:rect b="b" l="l" r="r" t="t"/>
                <a:pathLst>
                  <a:path extrusionOk="0" h="2615" w="9063">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4020031" y="4086078"/>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4102052" y="4032065"/>
                <a:ext cx="440321" cy="110760"/>
              </a:xfrm>
              <a:custGeom>
                <a:rect b="b" l="l" r="r" t="t"/>
                <a:pathLst>
                  <a:path extrusionOk="0" h="1661" w="6603">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4029633" y="4129089"/>
                <a:ext cx="16471" cy="66416"/>
              </a:xfrm>
              <a:custGeom>
                <a:rect b="b" l="l" r="r" t="t"/>
                <a:pathLst>
                  <a:path extrusionOk="0" h="996" w="247">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4054240" y="4142693"/>
                <a:ext cx="17138" cy="71350"/>
              </a:xfrm>
              <a:custGeom>
                <a:rect b="b" l="l" r="r" t="t"/>
                <a:pathLst>
                  <a:path extrusionOk="0" h="1070" w="257">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4082914" y="4152362"/>
                <a:ext cx="17138" cy="73217"/>
              </a:xfrm>
              <a:custGeom>
                <a:rect b="b" l="l" r="r" t="t"/>
                <a:pathLst>
                  <a:path extrusionOk="0" h="1098" w="257">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4115056" y="4161897"/>
                <a:ext cx="15804" cy="71217"/>
              </a:xfrm>
              <a:custGeom>
                <a:rect b="b" l="l" r="r" t="t"/>
                <a:pathLst>
                  <a:path extrusionOk="0" h="1068" w="237">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4141729" y="4168766"/>
                <a:ext cx="17138" cy="73884"/>
              </a:xfrm>
              <a:custGeom>
                <a:rect b="b" l="l" r="r" t="t"/>
                <a:pathLst>
                  <a:path extrusionOk="0" h="1108" w="257">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4174538" y="4172900"/>
                <a:ext cx="17138" cy="75218"/>
              </a:xfrm>
              <a:custGeom>
                <a:rect b="b" l="l" r="r" t="t"/>
                <a:pathLst>
                  <a:path extrusionOk="0" h="1128" w="257">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210081" y="4176968"/>
                <a:ext cx="16471" cy="74551"/>
              </a:xfrm>
              <a:custGeom>
                <a:rect b="b" l="l" r="r" t="t"/>
                <a:pathLst>
                  <a:path extrusionOk="0" h="1118" w="247">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4242289" y="4178902"/>
                <a:ext cx="17071" cy="75351"/>
              </a:xfrm>
              <a:custGeom>
                <a:rect b="b" l="l" r="r" t="t"/>
                <a:pathLst>
                  <a:path extrusionOk="0" h="1130" w="256">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4281166" y="4178968"/>
                <a:ext cx="16471" cy="75285"/>
              </a:xfrm>
              <a:custGeom>
                <a:rect b="b" l="l" r="r" t="t"/>
                <a:pathLst>
                  <a:path extrusionOk="0" h="1129" w="247">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312641" y="4178968"/>
                <a:ext cx="17138" cy="75285"/>
              </a:xfrm>
              <a:custGeom>
                <a:rect b="b" l="l" r="r" t="t"/>
                <a:pathLst>
                  <a:path extrusionOk="0" h="1129" w="257">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347517" y="4179035"/>
                <a:ext cx="16471" cy="75218"/>
              </a:xfrm>
              <a:custGeom>
                <a:rect b="b" l="l" r="r" t="t"/>
                <a:pathLst>
                  <a:path extrusionOk="0" h="1128" w="247">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4574444" y="4142759"/>
                <a:ext cx="16471" cy="71217"/>
              </a:xfrm>
              <a:custGeom>
                <a:rect b="b" l="l" r="r" t="t"/>
                <a:pathLst>
                  <a:path extrusionOk="0" h="1068" w="247">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4546436" y="4153029"/>
                <a:ext cx="16471" cy="70483"/>
              </a:xfrm>
              <a:custGeom>
                <a:rect b="b" l="l" r="r" t="t"/>
                <a:pathLst>
                  <a:path extrusionOk="0" h="1057" w="247">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4514961" y="4161231"/>
                <a:ext cx="17138" cy="71884"/>
              </a:xfrm>
              <a:custGeom>
                <a:rect b="b" l="l" r="r" t="t"/>
                <a:pathLst>
                  <a:path extrusionOk="0" h="1078" w="257">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4487621" y="4168766"/>
                <a:ext cx="16471" cy="73884"/>
              </a:xfrm>
              <a:custGeom>
                <a:rect b="b" l="l" r="r" t="t"/>
                <a:pathLst>
                  <a:path extrusionOk="0" h="1108" w="247">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4454812" y="4172900"/>
                <a:ext cx="16471" cy="75218"/>
              </a:xfrm>
              <a:custGeom>
                <a:rect b="b" l="l" r="r" t="t"/>
                <a:pathLst>
                  <a:path extrusionOk="0" h="1128" w="247">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4419936" y="4176968"/>
                <a:ext cx="15804" cy="74551"/>
              </a:xfrm>
              <a:custGeom>
                <a:rect b="b" l="l" r="r" t="t"/>
                <a:pathLst>
                  <a:path extrusionOk="0" h="1118" w="237">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4387127" y="4178368"/>
                <a:ext cx="16471" cy="75218"/>
              </a:xfrm>
              <a:custGeom>
                <a:rect b="b" l="l" r="r" t="t"/>
                <a:pathLst>
                  <a:path extrusionOk="0" h="1128" w="247">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4169070" y="4059338"/>
                <a:ext cx="309752" cy="51412"/>
              </a:xfrm>
              <a:custGeom>
                <a:rect b="b" l="l" r="r" t="t"/>
                <a:pathLst>
                  <a:path extrusionOk="0" h="771" w="4645">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1980158" y="4088079"/>
                <a:ext cx="605033" cy="256461"/>
              </a:xfrm>
              <a:custGeom>
                <a:rect b="b" l="l" r="r" t="t"/>
                <a:pathLst>
                  <a:path extrusionOk="0" h="3846" w="9073">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1980158" y="4170100"/>
                <a:ext cx="605033" cy="174441"/>
              </a:xfrm>
              <a:custGeom>
                <a:rect b="b" l="l" r="r" t="t"/>
                <a:pathLst>
                  <a:path extrusionOk="0" h="2616" w="9073">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2585118" y="4166032"/>
                <a:ext cx="67" cy="2801"/>
              </a:xfrm>
              <a:custGeom>
                <a:rect b="b" l="l" r="r" t="t"/>
                <a:pathLst>
                  <a:path extrusionOk="0" h="42" w="1">
                    <a:moveTo>
                      <a:pt x="1" y="41"/>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1980158" y="4166032"/>
                <a:ext cx="67" cy="2801"/>
              </a:xfrm>
              <a:custGeom>
                <a:rect b="b" l="l" r="r" t="t"/>
                <a:pathLst>
                  <a:path extrusionOk="0" h="42" w="1">
                    <a:moveTo>
                      <a:pt x="0" y="0"/>
                    </a:moveTo>
                    <a:lnTo>
                      <a:pt x="0" y="41"/>
                    </a:lnTo>
                    <a:lnTo>
                      <a:pt x="0"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2062847" y="4111351"/>
                <a:ext cx="440321" cy="111493"/>
              </a:xfrm>
              <a:custGeom>
                <a:rect b="b" l="l" r="r" t="t"/>
                <a:pathLst>
                  <a:path extrusionOk="0" h="1672" w="6603">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1990361" y="4209109"/>
                <a:ext cx="16471" cy="65682"/>
              </a:xfrm>
              <a:custGeom>
                <a:rect b="b" l="l" r="r" t="t"/>
                <a:pathLst>
                  <a:path extrusionOk="0" h="985" w="247">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2015701" y="4222779"/>
                <a:ext cx="16471" cy="71150"/>
              </a:xfrm>
              <a:custGeom>
                <a:rect b="b" l="l" r="r" t="t"/>
                <a:pathLst>
                  <a:path extrusionOk="0" h="1067" w="247">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2043708" y="4233049"/>
                <a:ext cx="16471" cy="71817"/>
              </a:xfrm>
              <a:custGeom>
                <a:rect b="b" l="l" r="r" t="t"/>
                <a:pathLst>
                  <a:path extrusionOk="0" h="1077" w="247">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2075183" y="4241251"/>
                <a:ext cx="16471" cy="71217"/>
              </a:xfrm>
              <a:custGeom>
                <a:rect b="b" l="l" r="r" t="t"/>
                <a:pathLst>
                  <a:path extrusionOk="0" h="1068" w="247">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2102524" y="4247386"/>
                <a:ext cx="16471" cy="74551"/>
              </a:xfrm>
              <a:custGeom>
                <a:rect b="b" l="l" r="r" t="t"/>
                <a:pathLst>
                  <a:path extrusionOk="0" h="1118" w="247">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2135333" y="4252187"/>
                <a:ext cx="16471" cy="75218"/>
              </a:xfrm>
              <a:custGeom>
                <a:rect b="b" l="l" r="r" t="t"/>
                <a:pathLst>
                  <a:path extrusionOk="0" h="1128" w="247">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2170875" y="4256254"/>
                <a:ext cx="15804" cy="74618"/>
              </a:xfrm>
              <a:custGeom>
                <a:rect b="b" l="l" r="r" t="t"/>
                <a:pathLst>
                  <a:path extrusionOk="0" h="1119" w="237">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2203017" y="4258322"/>
                <a:ext cx="17138" cy="75285"/>
              </a:xfrm>
              <a:custGeom>
                <a:rect b="b" l="l" r="r" t="t"/>
                <a:pathLst>
                  <a:path extrusionOk="0" h="1129" w="257">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2241294" y="4258322"/>
                <a:ext cx="17138" cy="75285"/>
              </a:xfrm>
              <a:custGeom>
                <a:rect b="b" l="l" r="r" t="t"/>
                <a:pathLst>
                  <a:path extrusionOk="0" h="1129" w="257">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2273369" y="4258322"/>
                <a:ext cx="16538" cy="75285"/>
              </a:xfrm>
              <a:custGeom>
                <a:rect b="b" l="l" r="r" t="t"/>
                <a:pathLst>
                  <a:path extrusionOk="0" h="1129" w="248">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2307578" y="4258322"/>
                <a:ext cx="16471" cy="75285"/>
              </a:xfrm>
              <a:custGeom>
                <a:rect b="b" l="l" r="r" t="t"/>
                <a:pathLst>
                  <a:path extrusionOk="0" h="1129" w="247">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2560512" y="4209109"/>
                <a:ext cx="16471" cy="67749"/>
              </a:xfrm>
              <a:custGeom>
                <a:rect b="b" l="l" r="r" t="t"/>
                <a:pathLst>
                  <a:path extrusionOk="0" h="1016" w="247">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2534571" y="4222779"/>
                <a:ext cx="16471" cy="71150"/>
              </a:xfrm>
              <a:custGeom>
                <a:rect b="b" l="l" r="r" t="t"/>
                <a:pathLst>
                  <a:path extrusionOk="0" h="1067" w="247">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2507164" y="4232315"/>
                <a:ext cx="15804" cy="70483"/>
              </a:xfrm>
              <a:custGeom>
                <a:rect b="b" l="l" r="r" t="t"/>
                <a:pathLst>
                  <a:path extrusionOk="0" h="1057" w="237">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2475756" y="4241251"/>
                <a:ext cx="16471" cy="71150"/>
              </a:xfrm>
              <a:custGeom>
                <a:rect b="b" l="l" r="r" t="t"/>
                <a:pathLst>
                  <a:path extrusionOk="0" h="1067" w="247">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2448415" y="4247386"/>
                <a:ext cx="16471" cy="74551"/>
              </a:xfrm>
              <a:custGeom>
                <a:rect b="b" l="l" r="r" t="t"/>
                <a:pathLst>
                  <a:path extrusionOk="0" h="1118" w="247">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2415607" y="4252854"/>
                <a:ext cx="16471" cy="74551"/>
              </a:xfrm>
              <a:custGeom>
                <a:rect b="b" l="l" r="r" t="t"/>
                <a:pathLst>
                  <a:path extrusionOk="0" h="1118" w="247">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2380064" y="4256254"/>
                <a:ext cx="17138" cy="74618"/>
              </a:xfrm>
              <a:custGeom>
                <a:rect b="b" l="l" r="r" t="t"/>
                <a:pathLst>
                  <a:path extrusionOk="0" h="1119" w="257">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2347255" y="4258322"/>
                <a:ext cx="17138" cy="75285"/>
              </a:xfrm>
              <a:custGeom>
                <a:rect b="b" l="l" r="r" t="t"/>
                <a:pathLst>
                  <a:path extrusionOk="0" h="1129" w="257">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2137333" y="4133157"/>
                <a:ext cx="309752" cy="51412"/>
              </a:xfrm>
              <a:custGeom>
                <a:rect b="b" l="l" r="r" t="t"/>
                <a:pathLst>
                  <a:path extrusionOk="0" h="771" w="4645">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2785438" y="3975317"/>
                <a:ext cx="604366" cy="256394"/>
              </a:xfrm>
              <a:custGeom>
                <a:rect b="b" l="l" r="r" t="t"/>
                <a:pathLst>
                  <a:path extrusionOk="0" h="3845" w="9063">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2785438" y="4058005"/>
                <a:ext cx="604366" cy="173708"/>
              </a:xfrm>
              <a:custGeom>
                <a:rect b="b" l="l" r="r" t="t"/>
                <a:pathLst>
                  <a:path extrusionOk="0" h="2605" w="9063">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3390397" y="4053203"/>
                <a:ext cx="67" cy="2801"/>
              </a:xfrm>
              <a:custGeom>
                <a:rect b="b" l="l" r="r" t="t"/>
                <a:pathLst>
                  <a:path extrusionOk="0" h="42" w="1">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2785438" y="4053203"/>
                <a:ext cx="67" cy="2801"/>
              </a:xfrm>
              <a:custGeom>
                <a:rect b="b" l="l" r="r" t="t"/>
                <a:pathLst>
                  <a:path extrusionOk="0" h="42" w="1">
                    <a:moveTo>
                      <a:pt x="0" y="1"/>
                    </a:moveTo>
                    <a:lnTo>
                      <a:pt x="0" y="42"/>
                    </a:lnTo>
                    <a:lnTo>
                      <a:pt x="0" y="42"/>
                    </a:lnTo>
                    <a:lnTo>
                      <a:pt x="0" y="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2868126" y="3999257"/>
                <a:ext cx="439654" cy="110760"/>
              </a:xfrm>
              <a:custGeom>
                <a:rect b="b" l="l" r="r" t="t"/>
                <a:pathLst>
                  <a:path extrusionOk="0" h="1661" w="6593">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2795707" y="4095614"/>
                <a:ext cx="16471" cy="67083"/>
              </a:xfrm>
              <a:custGeom>
                <a:rect b="b" l="l" r="r" t="t"/>
                <a:pathLst>
                  <a:path extrusionOk="0" h="1006" w="247">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2820980" y="4109951"/>
                <a:ext cx="16471" cy="71217"/>
              </a:xfrm>
              <a:custGeom>
                <a:rect b="b" l="l" r="r" t="t"/>
                <a:pathLst>
                  <a:path extrusionOk="0" h="1068" w="247">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2848321" y="4120220"/>
                <a:ext cx="16471" cy="71884"/>
              </a:xfrm>
              <a:custGeom>
                <a:rect b="b" l="l" r="r" t="t"/>
                <a:pathLst>
                  <a:path extrusionOk="0" h="1078" w="247">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2879796" y="4128422"/>
                <a:ext cx="16471" cy="71884"/>
              </a:xfrm>
              <a:custGeom>
                <a:rect b="b" l="l" r="r" t="t"/>
                <a:pathLst>
                  <a:path extrusionOk="0" h="1078" w="247">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2907803" y="4135291"/>
                <a:ext cx="15804" cy="73884"/>
              </a:xfrm>
              <a:custGeom>
                <a:rect b="b" l="l" r="r" t="t"/>
                <a:pathLst>
                  <a:path extrusionOk="0" h="1108" w="237">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2940612" y="4140759"/>
                <a:ext cx="15804" cy="74551"/>
              </a:xfrm>
              <a:custGeom>
                <a:rect b="b" l="l" r="r" t="t"/>
                <a:pathLst>
                  <a:path extrusionOk="0" h="1118" w="237">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2975488" y="4144160"/>
                <a:ext cx="16471" cy="73884"/>
              </a:xfrm>
              <a:custGeom>
                <a:rect b="b" l="l" r="r" t="t"/>
                <a:pathLst>
                  <a:path extrusionOk="0" h="1108" w="247">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3008297" y="4146227"/>
                <a:ext cx="16471" cy="74551"/>
              </a:xfrm>
              <a:custGeom>
                <a:rect b="b" l="l" r="r" t="t"/>
                <a:pathLst>
                  <a:path extrusionOk="0" h="1118" w="247">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046573" y="4146227"/>
                <a:ext cx="16471" cy="74551"/>
              </a:xfrm>
              <a:custGeom>
                <a:rect b="b" l="l" r="r" t="t"/>
                <a:pathLst>
                  <a:path extrusionOk="0" h="1118" w="247">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3078715" y="4146227"/>
                <a:ext cx="15804" cy="74551"/>
              </a:xfrm>
              <a:custGeom>
                <a:rect b="b" l="l" r="r" t="t"/>
                <a:pathLst>
                  <a:path extrusionOk="0" h="1118" w="237">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3112857" y="4146227"/>
                <a:ext cx="16471" cy="74551"/>
              </a:xfrm>
              <a:custGeom>
                <a:rect b="b" l="l" r="r" t="t"/>
                <a:pathLst>
                  <a:path extrusionOk="0" h="1118" w="247">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365124" y="4095614"/>
                <a:ext cx="16471" cy="68416"/>
              </a:xfrm>
              <a:custGeom>
                <a:rect b="b" l="l" r="r" t="t"/>
                <a:pathLst>
                  <a:path extrusionOk="0" h="1026" w="247">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3339851" y="4109951"/>
                <a:ext cx="16471" cy="71217"/>
              </a:xfrm>
              <a:custGeom>
                <a:rect b="b" l="l" r="r" t="t"/>
                <a:pathLst>
                  <a:path extrusionOk="0" h="1068" w="247">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311777" y="4120220"/>
                <a:ext cx="16538" cy="69817"/>
              </a:xfrm>
              <a:custGeom>
                <a:rect b="b" l="l" r="r" t="t"/>
                <a:pathLst>
                  <a:path extrusionOk="0" h="1047" w="248">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281035" y="4128422"/>
                <a:ext cx="16471" cy="71884"/>
              </a:xfrm>
              <a:custGeom>
                <a:rect b="b" l="l" r="r" t="t"/>
                <a:pathLst>
                  <a:path extrusionOk="0" h="1078" w="247">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253028" y="4135291"/>
                <a:ext cx="16471" cy="73884"/>
              </a:xfrm>
              <a:custGeom>
                <a:rect b="b" l="l" r="r" t="t"/>
                <a:pathLst>
                  <a:path extrusionOk="0" h="1108" w="247">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3220219" y="4139358"/>
                <a:ext cx="16471" cy="75285"/>
              </a:xfrm>
              <a:custGeom>
                <a:rect b="b" l="l" r="r" t="t"/>
                <a:pathLst>
                  <a:path extrusionOk="0" h="1129" w="247">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184676" y="4144093"/>
                <a:ext cx="17138" cy="73951"/>
              </a:xfrm>
              <a:custGeom>
                <a:rect b="b" l="l" r="r" t="t"/>
                <a:pathLst>
                  <a:path extrusionOk="0" h="1109" w="257">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3152535" y="4146227"/>
                <a:ext cx="16471" cy="74551"/>
              </a:xfrm>
              <a:custGeom>
                <a:rect b="b" l="l" r="r" t="t"/>
                <a:pathLst>
                  <a:path extrusionOk="0" h="1118" w="247">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2934477" y="4036133"/>
                <a:ext cx="309752" cy="51412"/>
              </a:xfrm>
              <a:custGeom>
                <a:rect b="b" l="l" r="r" t="t"/>
                <a:pathLst>
                  <a:path extrusionOk="0" h="771" w="4645">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781041" y="4071008"/>
                <a:ext cx="604433" cy="256394"/>
              </a:xfrm>
              <a:custGeom>
                <a:rect b="b" l="l" r="r" t="t"/>
                <a:pathLst>
                  <a:path extrusionOk="0" h="3845" w="9064">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781041" y="4153029"/>
                <a:ext cx="604433" cy="174375"/>
              </a:xfrm>
              <a:custGeom>
                <a:rect b="b" l="l" r="r" t="t"/>
                <a:pathLst>
                  <a:path extrusionOk="0" h="2615" w="9064">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1386068" y="4148961"/>
                <a:ext cx="67" cy="2801"/>
              </a:xfrm>
              <a:custGeom>
                <a:rect b="b" l="l" r="r" t="t"/>
                <a:pathLst>
                  <a:path extrusionOk="0" h="42" w="1">
                    <a:moveTo>
                      <a:pt x="1" y="41"/>
                    </a:moveTo>
                    <a:cubicBezTo>
                      <a:pt x="1" y="31"/>
                      <a:pt x="1" y="21"/>
                      <a:pt x="1" y="10"/>
                    </a:cubicBezTo>
                    <a:lnTo>
                      <a:pt x="1" y="0"/>
                    </a:lnTo>
                    <a:lnTo>
                      <a:pt x="1" y="0"/>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781041" y="4148961"/>
                <a:ext cx="67" cy="2801"/>
              </a:xfrm>
              <a:custGeom>
                <a:rect b="b" l="l" r="r" t="t"/>
                <a:pathLst>
                  <a:path extrusionOk="0" h="42" w="1">
                    <a:moveTo>
                      <a:pt x="1" y="0"/>
                    </a:moveTo>
                    <a:lnTo>
                      <a:pt x="1" y="41"/>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863797" y="4094947"/>
                <a:ext cx="439654" cy="110826"/>
              </a:xfrm>
              <a:custGeom>
                <a:rect b="b" l="l" r="r" t="t"/>
                <a:pathLst>
                  <a:path extrusionOk="0" h="1662" w="6593">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790644" y="4192038"/>
                <a:ext cx="16471" cy="66349"/>
              </a:xfrm>
              <a:custGeom>
                <a:rect b="b" l="l" r="r" t="t"/>
                <a:pathLst>
                  <a:path extrusionOk="0" h="995" w="247">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816651" y="4204975"/>
                <a:ext cx="15738" cy="71884"/>
              </a:xfrm>
              <a:custGeom>
                <a:rect b="b" l="l" r="r" t="t"/>
                <a:pathLst>
                  <a:path extrusionOk="0" h="1078" w="236">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843991" y="4215244"/>
                <a:ext cx="17138" cy="72551"/>
              </a:xfrm>
              <a:custGeom>
                <a:rect b="b" l="l" r="r" t="t"/>
                <a:pathLst>
                  <a:path extrusionOk="0" h="1088" w="257">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875400" y="4224113"/>
                <a:ext cx="16471" cy="71884"/>
              </a:xfrm>
              <a:custGeom>
                <a:rect b="b" l="l" r="r" t="t"/>
                <a:pathLst>
                  <a:path extrusionOk="0" h="1078" w="247">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903407" y="4230981"/>
                <a:ext cx="16538" cy="73884"/>
              </a:xfrm>
              <a:custGeom>
                <a:rect b="b" l="l" r="r" t="t"/>
                <a:pathLst>
                  <a:path extrusionOk="0" h="1108" w="248">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936282" y="4236449"/>
                <a:ext cx="16471" cy="74551"/>
              </a:xfrm>
              <a:custGeom>
                <a:rect b="b" l="l" r="r" t="t"/>
                <a:pathLst>
                  <a:path extrusionOk="0" h="1118" w="247">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971092" y="4239850"/>
                <a:ext cx="16471" cy="73884"/>
              </a:xfrm>
              <a:custGeom>
                <a:rect b="b" l="l" r="r" t="t"/>
                <a:pathLst>
                  <a:path extrusionOk="0" h="1108" w="247">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004634" y="4241251"/>
                <a:ext cx="15804" cy="75218"/>
              </a:xfrm>
              <a:custGeom>
                <a:rect b="b" l="l" r="r" t="t"/>
                <a:pathLst>
                  <a:path extrusionOk="0" h="1128" w="237">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042244" y="4241251"/>
                <a:ext cx="16471" cy="75218"/>
              </a:xfrm>
              <a:custGeom>
                <a:rect b="b" l="l" r="r" t="t"/>
                <a:pathLst>
                  <a:path extrusionOk="0" h="1128" w="247">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074319" y="4241251"/>
                <a:ext cx="15804" cy="75218"/>
              </a:xfrm>
              <a:custGeom>
                <a:rect b="b" l="l" r="r" t="t"/>
                <a:pathLst>
                  <a:path extrusionOk="0" h="1128" w="237">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108528" y="4241251"/>
                <a:ext cx="16471" cy="75218"/>
              </a:xfrm>
              <a:custGeom>
                <a:rect b="b" l="l" r="r" t="t"/>
                <a:pathLst>
                  <a:path extrusionOk="0" h="1128" w="247">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361461" y="4192038"/>
                <a:ext cx="16471" cy="67683"/>
              </a:xfrm>
              <a:custGeom>
                <a:rect b="b" l="l" r="r" t="t"/>
                <a:pathLst>
                  <a:path extrusionOk="0" h="1015" w="247">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335455" y="4204975"/>
                <a:ext cx="16471" cy="71884"/>
              </a:xfrm>
              <a:custGeom>
                <a:rect b="b" l="l" r="r" t="t"/>
                <a:pathLst>
                  <a:path extrusionOk="0" h="1078" w="247">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307447" y="4215244"/>
                <a:ext cx="16471" cy="70483"/>
              </a:xfrm>
              <a:custGeom>
                <a:rect b="b" l="l" r="r" t="t"/>
                <a:pathLst>
                  <a:path extrusionOk="0" h="1057" w="247">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276706" y="4224113"/>
                <a:ext cx="16471" cy="71884"/>
              </a:xfrm>
              <a:custGeom>
                <a:rect b="b" l="l" r="r" t="t"/>
                <a:pathLst>
                  <a:path extrusionOk="0" h="1078" w="247">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1249365" y="4230981"/>
                <a:ext cx="15804" cy="73884"/>
              </a:xfrm>
              <a:custGeom>
                <a:rect b="b" l="l" r="r" t="t"/>
                <a:pathLst>
                  <a:path extrusionOk="0" h="1108" w="237">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1216556" y="4235783"/>
                <a:ext cx="15738" cy="74551"/>
              </a:xfrm>
              <a:custGeom>
                <a:rect b="b" l="l" r="r" t="t"/>
                <a:pathLst>
                  <a:path extrusionOk="0" h="1118" w="236">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1181014" y="4239784"/>
                <a:ext cx="16471" cy="73951"/>
              </a:xfrm>
              <a:custGeom>
                <a:rect b="b" l="l" r="r" t="t"/>
                <a:pathLst>
                  <a:path extrusionOk="0" h="1109" w="247">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1148205" y="4241251"/>
                <a:ext cx="16471" cy="75218"/>
              </a:xfrm>
              <a:custGeom>
                <a:rect b="b" l="l" r="r" t="t"/>
                <a:pathLst>
                  <a:path extrusionOk="0" h="1128" w="247">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754434" y="3938375"/>
                <a:ext cx="605033" cy="256461"/>
              </a:xfrm>
              <a:custGeom>
                <a:rect b="b" l="l" r="r" t="t"/>
                <a:pathLst>
                  <a:path extrusionOk="0" h="3846" w="9073">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755101" y="4021129"/>
                <a:ext cx="604366" cy="173708"/>
              </a:xfrm>
              <a:custGeom>
                <a:rect b="b" l="l" r="r" t="t"/>
                <a:pathLst>
                  <a:path extrusionOk="0" h="2605" w="9063">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1360061" y="4016328"/>
                <a:ext cx="67" cy="3467"/>
              </a:xfrm>
              <a:custGeom>
                <a:rect b="b" l="l" r="r" t="t"/>
                <a:pathLst>
                  <a:path extrusionOk="0" h="52" w="1">
                    <a:moveTo>
                      <a:pt x="1" y="52"/>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755101" y="4016328"/>
                <a:ext cx="67" cy="3467"/>
              </a:xfrm>
              <a:custGeom>
                <a:rect b="b" l="l" r="r" t="t"/>
                <a:pathLst>
                  <a:path extrusionOk="0" h="52" w="1">
                    <a:moveTo>
                      <a:pt x="0" y="0"/>
                    </a:moveTo>
                    <a:lnTo>
                      <a:pt x="0" y="41"/>
                    </a:lnTo>
                    <a:lnTo>
                      <a:pt x="0" y="52"/>
                    </a:lnTo>
                    <a:lnTo>
                      <a:pt x="0" y="5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837123" y="3962314"/>
                <a:ext cx="440321" cy="110826"/>
              </a:xfrm>
              <a:custGeom>
                <a:rect b="b" l="l" r="r" t="t"/>
                <a:pathLst>
                  <a:path extrusionOk="0" h="1662" w="6603">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764637" y="4058738"/>
                <a:ext cx="17205" cy="67016"/>
              </a:xfrm>
              <a:custGeom>
                <a:rect b="b" l="l" r="r" t="t"/>
                <a:pathLst>
                  <a:path extrusionOk="0" h="1005" w="258">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790644" y="4073008"/>
                <a:ext cx="17138" cy="71217"/>
              </a:xfrm>
              <a:custGeom>
                <a:rect b="b" l="l" r="r" t="t"/>
                <a:pathLst>
                  <a:path extrusionOk="0" h="1068" w="257">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818651" y="4083344"/>
                <a:ext cx="15804" cy="72484"/>
              </a:xfrm>
              <a:custGeom>
                <a:rect b="b" l="l" r="r" t="t"/>
                <a:pathLst>
                  <a:path extrusionOk="0" h="1087" w="237">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849459" y="4092213"/>
                <a:ext cx="16471" cy="71150"/>
              </a:xfrm>
              <a:custGeom>
                <a:rect b="b" l="l" r="r" t="t"/>
                <a:pathLst>
                  <a:path extrusionOk="0" h="1067" w="247">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876800" y="4098348"/>
                <a:ext cx="17138" cy="73884"/>
              </a:xfrm>
              <a:custGeom>
                <a:rect b="b" l="l" r="r" t="t"/>
                <a:pathLst>
                  <a:path extrusionOk="0" h="1108" w="257">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910276" y="4103149"/>
                <a:ext cx="16471" cy="75218"/>
              </a:xfrm>
              <a:custGeom>
                <a:rect b="b" l="l" r="r" t="t"/>
                <a:pathLst>
                  <a:path extrusionOk="0" h="1128" w="247">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945151" y="4107217"/>
                <a:ext cx="16471" cy="74618"/>
              </a:xfrm>
              <a:custGeom>
                <a:rect b="b" l="l" r="r" t="t"/>
                <a:pathLst>
                  <a:path extrusionOk="0" h="1119" w="247">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977960" y="4109284"/>
                <a:ext cx="16471" cy="74684"/>
              </a:xfrm>
              <a:custGeom>
                <a:rect b="b" l="l" r="r" t="t"/>
                <a:pathLst>
                  <a:path extrusionOk="0" h="1120" w="247">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1016237" y="4109284"/>
                <a:ext cx="16471" cy="74618"/>
              </a:xfrm>
              <a:custGeom>
                <a:rect b="b" l="l" r="r" t="t"/>
                <a:pathLst>
                  <a:path extrusionOk="0" h="1119" w="247">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1048379" y="4109284"/>
                <a:ext cx="15804" cy="74618"/>
              </a:xfrm>
              <a:custGeom>
                <a:rect b="b" l="l" r="r" t="t"/>
                <a:pathLst>
                  <a:path extrusionOk="0" h="1119" w="237">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1082521" y="4109284"/>
                <a:ext cx="16471" cy="74618"/>
              </a:xfrm>
              <a:custGeom>
                <a:rect b="b" l="l" r="r" t="t"/>
                <a:pathLst>
                  <a:path extrusionOk="0" h="1119" w="247">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1335455" y="4058738"/>
                <a:ext cx="15804" cy="69083"/>
              </a:xfrm>
              <a:custGeom>
                <a:rect b="b" l="l" r="r" t="t"/>
                <a:pathLst>
                  <a:path extrusionOk="0" h="1036" w="237">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1309514" y="4073075"/>
                <a:ext cx="16471" cy="71150"/>
              </a:xfrm>
              <a:custGeom>
                <a:rect b="b" l="l" r="r" t="t"/>
                <a:pathLst>
                  <a:path extrusionOk="0" h="1067" w="247">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1280773" y="4083211"/>
                <a:ext cx="17205" cy="70550"/>
              </a:xfrm>
              <a:custGeom>
                <a:rect b="b" l="l" r="r" t="t"/>
                <a:pathLst>
                  <a:path extrusionOk="0" h="1058" w="258">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1250699" y="4091546"/>
                <a:ext cx="16471" cy="71817"/>
              </a:xfrm>
              <a:custGeom>
                <a:rect b="b" l="l" r="r" t="t"/>
                <a:pathLst>
                  <a:path extrusionOk="0" h="1077" w="247">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1222691" y="4098348"/>
                <a:ext cx="17138" cy="73884"/>
              </a:xfrm>
              <a:custGeom>
                <a:rect b="b" l="l" r="r" t="t"/>
                <a:pathLst>
                  <a:path extrusionOk="0" h="1108" w="257">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1189883" y="4103149"/>
                <a:ext cx="17138" cy="75218"/>
              </a:xfrm>
              <a:custGeom>
                <a:rect b="b" l="l" r="r" t="t"/>
                <a:pathLst>
                  <a:path extrusionOk="0" h="1128" w="257">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1155007" y="4107217"/>
                <a:ext cx="16471" cy="74618"/>
              </a:xfrm>
              <a:custGeom>
                <a:rect b="b" l="l" r="r" t="t"/>
                <a:pathLst>
                  <a:path extrusionOk="0" h="1119" w="247">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1122198" y="4108617"/>
                <a:ext cx="16471" cy="75285"/>
              </a:xfrm>
              <a:custGeom>
                <a:rect b="b" l="l" r="r" t="t"/>
                <a:pathLst>
                  <a:path extrusionOk="0" h="1129" w="247">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902073" y="3976651"/>
                <a:ext cx="309752" cy="52012"/>
              </a:xfrm>
              <a:custGeom>
                <a:rect b="b" l="l" r="r" t="t"/>
                <a:pathLst>
                  <a:path extrusionOk="0" h="780" w="4645">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3193545" y="3726455"/>
                <a:ext cx="578426" cy="575003"/>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3236624" y="3757263"/>
                <a:ext cx="563355" cy="563334"/>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3328248" y="3848819"/>
                <a:ext cx="380838" cy="380824"/>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3454681" y="3878226"/>
                <a:ext cx="136104" cy="309073"/>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951953" y="3415443"/>
                <a:ext cx="49280" cy="374689"/>
              </a:xfrm>
              <a:custGeom>
                <a:rect b="b" l="l" r="r" t="t"/>
                <a:pathLst>
                  <a:path extrusionOk="0" h="5619" w="739">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978627" y="3450319"/>
                <a:ext cx="117632" cy="118762"/>
              </a:xfrm>
              <a:custGeom>
                <a:rect b="b" l="l" r="r" t="t"/>
                <a:pathLst>
                  <a:path extrusionOk="0" h="1781" w="1764">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948552" y="3312017"/>
                <a:ext cx="157310" cy="132765"/>
              </a:xfrm>
              <a:custGeom>
                <a:rect b="b" l="l" r="r" t="t"/>
                <a:pathLst>
                  <a:path extrusionOk="0" h="1991" w="2359">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859662" y="3228796"/>
                <a:ext cx="58883" cy="444439"/>
              </a:xfrm>
              <a:custGeom>
                <a:rect b="b" l="l" r="r" t="t"/>
                <a:pathLst>
                  <a:path extrusionOk="0" h="6665" w="883">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747566" y="3270540"/>
                <a:ext cx="138838" cy="140833"/>
              </a:xfrm>
              <a:custGeom>
                <a:rect b="b" l="l" r="r" t="t"/>
                <a:pathLst>
                  <a:path extrusionOk="0" h="2112" w="2082">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716824" y="3485194"/>
                <a:ext cx="207190" cy="210583"/>
              </a:xfrm>
              <a:custGeom>
                <a:rect b="b" l="l" r="r" t="t"/>
                <a:pathLst>
                  <a:path extrusionOk="0" h="3158" w="3107">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964957" y="3533673"/>
                <a:ext cx="157310" cy="169240"/>
              </a:xfrm>
              <a:custGeom>
                <a:rect b="b" l="l" r="r" t="t"/>
                <a:pathLst>
                  <a:path extrusionOk="0" h="2538" w="2359">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859662" y="3193921"/>
                <a:ext cx="155243" cy="158704"/>
              </a:xfrm>
              <a:custGeom>
                <a:rect b="b" l="l" r="r" t="t"/>
                <a:pathLst>
                  <a:path extrusionOk="0" h="2380" w="2328">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735963" y="3106899"/>
                <a:ext cx="186318" cy="157037"/>
              </a:xfrm>
              <a:custGeom>
                <a:rect b="b" l="l" r="r" t="t"/>
                <a:pathLst>
                  <a:path extrusionOk="0" h="2355" w="2794">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766704" y="3130839"/>
                <a:ext cx="131036" cy="111026"/>
              </a:xfrm>
              <a:custGeom>
                <a:rect b="b" l="l" r="r" t="t"/>
                <a:pathLst>
                  <a:path extrusionOk="0" h="1665" w="1965">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795445" y="3662239"/>
                <a:ext cx="320688" cy="66349"/>
              </a:xfrm>
              <a:custGeom>
                <a:rect b="b" l="l" r="r" t="t"/>
                <a:pathLst>
                  <a:path extrusionOk="0" h="995" w="4809">
                    <a:moveTo>
                      <a:pt x="0" y="0"/>
                    </a:moveTo>
                    <a:lnTo>
                      <a:pt x="0" y="995"/>
                    </a:lnTo>
                    <a:lnTo>
                      <a:pt x="4808" y="995"/>
                    </a:lnTo>
                    <a:lnTo>
                      <a:pt x="48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820719" y="3728522"/>
                <a:ext cx="270808" cy="182577"/>
              </a:xfrm>
              <a:custGeom>
                <a:rect b="b" l="l" r="r" t="t"/>
                <a:pathLst>
                  <a:path extrusionOk="0" h="2738" w="4061">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807715" y="3139241"/>
                <a:ext cx="56149" cy="93756"/>
              </a:xfrm>
              <a:custGeom>
                <a:rect b="b" l="l" r="r" t="t"/>
                <a:pathLst>
                  <a:path extrusionOk="0" h="1406" w="842">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961356" y="3329155"/>
                <a:ext cx="112364" cy="98157"/>
              </a:xfrm>
              <a:custGeom>
                <a:rect b="b" l="l" r="r" t="t"/>
                <a:pathLst>
                  <a:path extrusionOk="0" h="1472" w="1685">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988896" y="3335423"/>
                <a:ext cx="50681" cy="82820"/>
              </a:xfrm>
              <a:custGeom>
                <a:rect b="b" l="l" r="r" t="t"/>
                <a:pathLst>
                  <a:path extrusionOk="0" h="1242" w="76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4329712" y="3415443"/>
                <a:ext cx="49947" cy="374689"/>
              </a:xfrm>
              <a:custGeom>
                <a:rect b="b" l="l" r="r" t="t"/>
                <a:pathLst>
                  <a:path extrusionOk="0" h="5619" w="749">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4235354" y="3450319"/>
                <a:ext cx="116965" cy="118762"/>
              </a:xfrm>
              <a:custGeom>
                <a:rect b="b" l="l" r="r" t="t"/>
                <a:pathLst>
                  <a:path extrusionOk="0" h="1781" w="1754">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4225818" y="3312017"/>
                <a:ext cx="157243" cy="132431"/>
              </a:xfrm>
              <a:custGeom>
                <a:rect b="b" l="l" r="r" t="t"/>
                <a:pathLst>
                  <a:path extrusionOk="0" h="1986" w="2358">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4413134" y="3228796"/>
                <a:ext cx="58816" cy="444439"/>
              </a:xfrm>
              <a:custGeom>
                <a:rect b="b" l="l" r="r" t="t"/>
                <a:pathLst>
                  <a:path extrusionOk="0" h="6665" w="882">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4445210" y="3270540"/>
                <a:ext cx="138171" cy="140833"/>
              </a:xfrm>
              <a:custGeom>
                <a:rect b="b" l="l" r="r" t="t"/>
                <a:pathLst>
                  <a:path extrusionOk="0" h="2112" w="2072">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4407666" y="3485194"/>
                <a:ext cx="207190" cy="210583"/>
              </a:xfrm>
              <a:custGeom>
                <a:rect b="b" l="l" r="r" t="t"/>
                <a:pathLst>
                  <a:path extrusionOk="0" h="3158" w="3107">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4209414" y="3533673"/>
                <a:ext cx="157310" cy="169240"/>
              </a:xfrm>
              <a:custGeom>
                <a:rect b="b" l="l" r="r" t="t"/>
                <a:pathLst>
                  <a:path extrusionOk="0" h="2538" w="2359">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4316709" y="3193921"/>
                <a:ext cx="154576" cy="158704"/>
              </a:xfrm>
              <a:custGeom>
                <a:rect b="b" l="l" r="r" t="t"/>
                <a:pathLst>
                  <a:path extrusionOk="0" h="2380" w="2318">
                    <a:moveTo>
                      <a:pt x="1" y="1"/>
                    </a:moveTo>
                    <a:cubicBezTo>
                      <a:pt x="1" y="1"/>
                      <a:pt x="21" y="1764"/>
                      <a:pt x="1743" y="2379"/>
                    </a:cubicBezTo>
                    <a:cubicBezTo>
                      <a:pt x="1743" y="2379"/>
                      <a:pt x="2318" y="11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4409400" y="3106899"/>
                <a:ext cx="186318" cy="157037"/>
              </a:xfrm>
              <a:custGeom>
                <a:rect b="b" l="l" r="r" t="t"/>
                <a:pathLst>
                  <a:path extrusionOk="0" h="2355" w="2794">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4433406" y="3130839"/>
                <a:ext cx="131503" cy="111026"/>
              </a:xfrm>
              <a:custGeom>
                <a:rect b="b" l="l" r="r" t="t"/>
                <a:pathLst>
                  <a:path extrusionOk="0" h="1665" w="1972">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4214882" y="3662239"/>
                <a:ext cx="320688" cy="66349"/>
              </a:xfrm>
              <a:custGeom>
                <a:rect b="b" l="l" r="r" t="t"/>
                <a:pathLst>
                  <a:path extrusionOk="0" h="995" w="4809">
                    <a:moveTo>
                      <a:pt x="0" y="0"/>
                    </a:moveTo>
                    <a:lnTo>
                      <a:pt x="0" y="995"/>
                    </a:lnTo>
                    <a:lnTo>
                      <a:pt x="4808" y="995"/>
                    </a:lnTo>
                    <a:lnTo>
                      <a:pt x="48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4239488" y="3728522"/>
                <a:ext cx="271475" cy="183244"/>
              </a:xfrm>
              <a:custGeom>
                <a:rect b="b" l="l" r="r" t="t"/>
                <a:pathLst>
                  <a:path extrusionOk="0" h="2748" w="4071">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4468482" y="3137240"/>
                <a:ext cx="52014" cy="95023"/>
              </a:xfrm>
              <a:custGeom>
                <a:rect b="b" l="l" r="r" t="t"/>
                <a:pathLst>
                  <a:path extrusionOk="0" h="1425" w="78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4257227" y="3329222"/>
                <a:ext cx="113098" cy="98090"/>
              </a:xfrm>
              <a:custGeom>
                <a:rect b="b" l="l" r="r" t="t"/>
                <a:pathLst>
                  <a:path extrusionOk="0" h="1471" w="1696">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4290769" y="3334090"/>
                <a:ext cx="47213" cy="84153"/>
              </a:xfrm>
              <a:custGeom>
                <a:rect b="b" l="l" r="r" t="t"/>
                <a:pathLst>
                  <a:path extrusionOk="0" h="1262" w="708">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3715817" y="2780351"/>
                <a:ext cx="434853" cy="961895"/>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1208367" y="1354379"/>
                <a:ext cx="132625" cy="178057"/>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457198" y="2547788"/>
                <a:ext cx="133390" cy="177216"/>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3985286" y="740196"/>
                <a:ext cx="275346" cy="427398"/>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1872864" y="1451368"/>
                <a:ext cx="153735" cy="240775"/>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719" name="Shape 2719"/>
        <p:cNvGrpSpPr/>
        <p:nvPr/>
      </p:nvGrpSpPr>
      <p:grpSpPr>
        <a:xfrm>
          <a:off x="0" y="0"/>
          <a:ext cx="0" cy="0"/>
          <a:chOff x="0" y="0"/>
          <a:chExt cx="0" cy="0"/>
        </a:xfrm>
      </p:grpSpPr>
      <p:sp>
        <p:nvSpPr>
          <p:cNvPr id="2720" name="Google Shape;2720;p90"/>
          <p:cNvSpPr txBox="1"/>
          <p:nvPr>
            <p:ph type="title"/>
          </p:nvPr>
        </p:nvSpPr>
        <p:spPr>
          <a:xfrm>
            <a:off x="2173100" y="0"/>
            <a:ext cx="7010400" cy="13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940"/>
              <a:t>Project Milestones for 2021</a:t>
            </a:r>
            <a:endParaRPr sz="3940"/>
          </a:p>
          <a:p>
            <a:pPr indent="0" lvl="0" marL="0" rtl="0" algn="ctr">
              <a:spcBef>
                <a:spcPts val="0"/>
              </a:spcBef>
              <a:spcAft>
                <a:spcPts val="0"/>
              </a:spcAft>
              <a:buSzPts val="990"/>
              <a:buNone/>
            </a:pPr>
            <a:r>
              <a:rPr b="1" lang="en" sz="1740"/>
              <a:t>(to end of year)</a:t>
            </a:r>
            <a:endParaRPr b="1" sz="1740"/>
          </a:p>
        </p:txBody>
      </p:sp>
      <p:sp>
        <p:nvSpPr>
          <p:cNvPr id="2721" name="Google Shape;2721;p90"/>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0"/>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0"/>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90"/>
          <p:cNvGrpSpPr/>
          <p:nvPr/>
        </p:nvGrpSpPr>
        <p:grpSpPr>
          <a:xfrm>
            <a:off x="4333100" y="1382072"/>
            <a:ext cx="1712700" cy="1246754"/>
            <a:chOff x="4409300" y="1219942"/>
            <a:chExt cx="1712700" cy="1246754"/>
          </a:xfrm>
        </p:grpSpPr>
        <p:sp>
          <p:nvSpPr>
            <p:cNvPr id="2725" name="Google Shape;2725;p90"/>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October</a:t>
              </a:r>
              <a:endParaRPr b="1" sz="800">
                <a:solidFill>
                  <a:srgbClr val="5E5E5E"/>
                </a:solidFill>
                <a:latin typeface="Roboto"/>
                <a:ea typeface="Roboto"/>
                <a:cs typeface="Roboto"/>
                <a:sym typeface="Roboto"/>
              </a:endParaRPr>
            </a:p>
          </p:txBody>
        </p:sp>
        <p:sp>
          <p:nvSpPr>
            <p:cNvPr id="2727" name="Google Shape;2727;p90"/>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8" name="Google Shape;2728;p90"/>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0"/>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Updating the model of cancer detection based on the new dataset</a:t>
              </a:r>
              <a:endParaRPr sz="800">
                <a:solidFill>
                  <a:srgbClr val="5E5E5E"/>
                </a:solidFill>
              </a:endParaRPr>
            </a:p>
          </p:txBody>
        </p:sp>
      </p:grpSp>
      <p:sp>
        <p:nvSpPr>
          <p:cNvPr id="2730" name="Google Shape;2730;p90"/>
          <p:cNvSpPr/>
          <p:nvPr/>
        </p:nvSpPr>
        <p:spPr>
          <a:xfrm flipH="1" rot="711236">
            <a:off x="260825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1" name="Google Shape;2731;p90"/>
          <p:cNvGrpSpPr/>
          <p:nvPr/>
        </p:nvGrpSpPr>
        <p:grpSpPr>
          <a:xfrm>
            <a:off x="3076688" y="2683244"/>
            <a:ext cx="1712700" cy="1230715"/>
            <a:chOff x="3021975" y="2541798"/>
            <a:chExt cx="1712700" cy="1230715"/>
          </a:xfrm>
        </p:grpSpPr>
        <p:sp>
          <p:nvSpPr>
            <p:cNvPr id="2732" name="Google Shape;2732;p90"/>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oboto"/>
                  <a:ea typeface="Roboto"/>
                  <a:cs typeface="Roboto"/>
                  <a:sym typeface="Roboto"/>
                </a:rPr>
                <a:t>August</a:t>
              </a:r>
              <a:endParaRPr b="1" sz="800">
                <a:solidFill>
                  <a:srgbClr val="701C7F"/>
                </a:solidFill>
                <a:latin typeface="Roboto"/>
                <a:ea typeface="Roboto"/>
                <a:cs typeface="Roboto"/>
                <a:sym typeface="Roboto"/>
              </a:endParaRPr>
            </a:p>
          </p:txBody>
        </p:sp>
        <p:sp>
          <p:nvSpPr>
            <p:cNvPr id="2733" name="Google Shape;2733;p90"/>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0"/>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5" name="Google Shape;2735;p90"/>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Announcing other healthcare application as integration partners</a:t>
              </a:r>
              <a:endParaRPr sz="800">
                <a:solidFill>
                  <a:srgbClr val="FFFFFF"/>
                </a:solidFill>
              </a:endParaRPr>
            </a:p>
          </p:txBody>
        </p:sp>
        <p:sp>
          <p:nvSpPr>
            <p:cNvPr id="2736" name="Google Shape;2736;p90"/>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7" name="Google Shape;2737;p90"/>
          <p:cNvSpPr/>
          <p:nvPr/>
        </p:nvSpPr>
        <p:spPr>
          <a:xfrm rot="-711236">
            <a:off x="1334133"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8" name="Google Shape;2738;p90"/>
          <p:cNvGrpSpPr/>
          <p:nvPr/>
        </p:nvGrpSpPr>
        <p:grpSpPr>
          <a:xfrm>
            <a:off x="5586175" y="2683244"/>
            <a:ext cx="1712700" cy="1230715"/>
            <a:chOff x="5796625" y="2541798"/>
            <a:chExt cx="1712700" cy="1230715"/>
          </a:xfrm>
        </p:grpSpPr>
        <p:sp>
          <p:nvSpPr>
            <p:cNvPr id="2739" name="Google Shape;2739;p90"/>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December</a:t>
              </a:r>
              <a:endParaRPr b="1" sz="800">
                <a:solidFill>
                  <a:srgbClr val="5E5E5E"/>
                </a:solidFill>
                <a:latin typeface="Roboto"/>
                <a:ea typeface="Roboto"/>
                <a:cs typeface="Roboto"/>
                <a:sym typeface="Roboto"/>
              </a:endParaRPr>
            </a:p>
          </p:txBody>
        </p:sp>
        <p:sp>
          <p:nvSpPr>
            <p:cNvPr id="2741" name="Google Shape;2741;p90"/>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2" name="Google Shape;2742;p90"/>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Release the first few integrated applications with other healthcare applications</a:t>
              </a:r>
              <a:endParaRPr sz="800">
                <a:solidFill>
                  <a:srgbClr val="5E5E5E"/>
                </a:solidFill>
              </a:endParaRPr>
            </a:p>
          </p:txBody>
        </p:sp>
        <p:sp>
          <p:nvSpPr>
            <p:cNvPr id="2743" name="Google Shape;2743;p90"/>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4" name="Google Shape;2744;p90"/>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0"/>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6" name="Google Shape;2746;p90"/>
          <p:cNvGrpSpPr/>
          <p:nvPr/>
        </p:nvGrpSpPr>
        <p:grpSpPr>
          <a:xfrm>
            <a:off x="1789875" y="1382072"/>
            <a:ext cx="1712700" cy="1246754"/>
            <a:chOff x="1637475" y="1219942"/>
            <a:chExt cx="1712700" cy="1246754"/>
          </a:xfrm>
        </p:grpSpPr>
        <p:sp>
          <p:nvSpPr>
            <p:cNvPr id="2747" name="Google Shape;2747;p90"/>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8" name="Google Shape;2748;p90"/>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oboto"/>
                  <a:ea typeface="Roboto"/>
                  <a:cs typeface="Roboto"/>
                  <a:sym typeface="Roboto"/>
                </a:rPr>
                <a:t>July</a:t>
              </a:r>
              <a:endParaRPr b="1" sz="800">
                <a:solidFill>
                  <a:srgbClr val="701C7F"/>
                </a:solidFill>
                <a:latin typeface="Roboto"/>
                <a:ea typeface="Roboto"/>
                <a:cs typeface="Roboto"/>
                <a:sym typeface="Roboto"/>
              </a:endParaRPr>
            </a:p>
          </p:txBody>
        </p:sp>
        <p:sp>
          <p:nvSpPr>
            <p:cNvPr id="2749" name="Google Shape;2749;p90"/>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0"/>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Updating Data Encryption on the application</a:t>
              </a:r>
              <a:endParaRPr sz="800">
                <a:solidFill>
                  <a:srgbClr val="FFFFFF"/>
                </a:solidFill>
              </a:endParaRPr>
            </a:p>
          </p:txBody>
        </p:sp>
        <p:sp>
          <p:nvSpPr>
            <p:cNvPr id="2751" name="Google Shape;2751;p90"/>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741B47"/>
        </a:solidFill>
      </p:bgPr>
    </p:bg>
    <p:spTree>
      <p:nvGrpSpPr>
        <p:cNvPr id="2755" name="Shape 2755"/>
        <p:cNvGrpSpPr/>
        <p:nvPr/>
      </p:nvGrpSpPr>
      <p:grpSpPr>
        <a:xfrm>
          <a:off x="0" y="0"/>
          <a:ext cx="0" cy="0"/>
          <a:chOff x="0" y="0"/>
          <a:chExt cx="0" cy="0"/>
        </a:xfrm>
      </p:grpSpPr>
      <p:sp>
        <p:nvSpPr>
          <p:cNvPr id="2756" name="Google Shape;2756;p91"/>
          <p:cNvSpPr txBox="1"/>
          <p:nvPr>
            <p:ph type="title"/>
          </p:nvPr>
        </p:nvSpPr>
        <p:spPr>
          <a:xfrm>
            <a:off x="819150" y="288225"/>
            <a:ext cx="7505700" cy="56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Budgeting - 1 - USD 5k / IDR 70m</a:t>
            </a:r>
            <a:endParaRPr/>
          </a:p>
        </p:txBody>
      </p:sp>
      <p:graphicFrame>
        <p:nvGraphicFramePr>
          <p:cNvPr id="2757" name="Google Shape;2757;p91"/>
          <p:cNvGraphicFramePr/>
          <p:nvPr/>
        </p:nvGraphicFramePr>
        <p:xfrm>
          <a:off x="819150" y="853765"/>
          <a:ext cx="3000000" cy="3000000"/>
        </p:xfrm>
        <a:graphic>
          <a:graphicData uri="http://schemas.openxmlformats.org/drawingml/2006/table">
            <a:tbl>
              <a:tblPr>
                <a:noFill/>
                <a:tableStyleId>{54CDD783-60A0-4C85-98F7-68178A100AD4}</a:tableStyleId>
              </a:tblPr>
              <a:tblGrid>
                <a:gridCol w="3040925"/>
                <a:gridCol w="1785075"/>
                <a:gridCol w="2413000"/>
              </a:tblGrid>
              <a:tr h="486025">
                <a:tc>
                  <a:txBody>
                    <a:bodyPr/>
                    <a:lstStyle/>
                    <a:p>
                      <a:pPr indent="0" lvl="0" marL="0" rtl="0" algn="l">
                        <a:spcBef>
                          <a:spcPts val="0"/>
                        </a:spcBef>
                        <a:spcAft>
                          <a:spcPts val="0"/>
                        </a:spcAft>
                        <a:buNone/>
                      </a:pPr>
                      <a:r>
                        <a:rPr b="1" lang="en"/>
                        <a:t>Category</a:t>
                      </a:r>
                      <a:endParaRPr b="1"/>
                    </a:p>
                  </a:txBody>
                  <a:tcPr marT="91425" marB="91425" marR="91425" marL="91425"/>
                </a:tc>
                <a:tc>
                  <a:txBody>
                    <a:bodyPr/>
                    <a:lstStyle/>
                    <a:p>
                      <a:pPr indent="0" lvl="0" marL="0" rtl="0" algn="l">
                        <a:spcBef>
                          <a:spcPts val="0"/>
                        </a:spcBef>
                        <a:spcAft>
                          <a:spcPts val="0"/>
                        </a:spcAft>
                        <a:buNone/>
                      </a:pPr>
                      <a:r>
                        <a:rPr b="1" lang="en"/>
                        <a:t>Proportions (max)</a:t>
                      </a:r>
                      <a:endParaRPr b="1"/>
                    </a:p>
                  </a:txBody>
                  <a:tcPr marT="91425" marB="91425" marR="91425" marL="91425"/>
                </a:tc>
                <a:tc>
                  <a:txBody>
                    <a:bodyPr/>
                    <a:lstStyle/>
                    <a:p>
                      <a:pPr indent="0" lvl="0" marL="0" rtl="0" algn="l">
                        <a:spcBef>
                          <a:spcPts val="0"/>
                        </a:spcBef>
                        <a:spcAft>
                          <a:spcPts val="0"/>
                        </a:spcAft>
                        <a:buNone/>
                      </a:pPr>
                      <a:r>
                        <a:rPr b="1" lang="en"/>
                        <a:t>Budget (max) in USD</a:t>
                      </a:r>
                      <a:endParaRPr b="1"/>
                    </a:p>
                  </a:txBody>
                  <a:tcPr marT="91425" marB="91425" marR="91425" marL="91425"/>
                </a:tc>
              </a:tr>
              <a:tr h="486025">
                <a:tc>
                  <a:txBody>
                    <a:bodyPr/>
                    <a:lstStyle/>
                    <a:p>
                      <a:pPr indent="0" lvl="0" marL="0" rtl="0" algn="l">
                        <a:spcBef>
                          <a:spcPts val="0"/>
                        </a:spcBef>
                        <a:spcAft>
                          <a:spcPts val="0"/>
                        </a:spcAft>
                        <a:buNone/>
                      </a:pPr>
                      <a:r>
                        <a:rPr lang="en"/>
                        <a:t>Team Salary </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$1.500 / Rp 21.000.000</a:t>
                      </a:r>
                      <a:endParaRPr/>
                    </a:p>
                  </a:txBody>
                  <a:tcPr marT="91425" marB="91425" marR="91425" marL="91425"/>
                </a:tc>
              </a:tr>
              <a:tr h="747750">
                <a:tc>
                  <a:txBody>
                    <a:bodyPr/>
                    <a:lstStyle/>
                    <a:p>
                      <a:pPr indent="0" lvl="0" marL="0" rtl="0" algn="l">
                        <a:spcBef>
                          <a:spcPts val="0"/>
                        </a:spcBef>
                        <a:spcAft>
                          <a:spcPts val="0"/>
                        </a:spcAft>
                        <a:buNone/>
                      </a:pPr>
                      <a:r>
                        <a:rPr lang="en"/>
                        <a:t>Research / Operational</a:t>
                      </a:r>
                      <a:endParaRPr/>
                    </a:p>
                    <a:p>
                      <a:pPr indent="-304800" lvl="0" marL="457200" rtl="0" algn="l">
                        <a:spcBef>
                          <a:spcPts val="0"/>
                        </a:spcBef>
                        <a:spcAft>
                          <a:spcPts val="0"/>
                        </a:spcAft>
                        <a:buSzPts val="1200"/>
                        <a:buAutoNum type="arabicPeriod"/>
                      </a:pPr>
                      <a:r>
                        <a:rPr lang="en" sz="1200"/>
                        <a:t>Multiple Application Integration</a:t>
                      </a:r>
                      <a:r>
                        <a:rPr lang="en" sz="1200"/>
                        <a:t>,</a:t>
                      </a:r>
                      <a:endParaRPr sz="1200"/>
                    </a:p>
                    <a:p>
                      <a:pPr indent="-304800" lvl="0" marL="457200" rtl="0" algn="l">
                        <a:spcBef>
                          <a:spcPts val="0"/>
                        </a:spcBef>
                        <a:spcAft>
                          <a:spcPts val="0"/>
                        </a:spcAft>
                        <a:buSzPts val="1200"/>
                        <a:buAutoNum type="arabicPeriod"/>
                      </a:pPr>
                      <a:r>
                        <a:rPr lang="en" sz="1200"/>
                        <a:t>Patent,</a:t>
                      </a:r>
                      <a:endParaRPr sz="1200"/>
                    </a:p>
                    <a:p>
                      <a:pPr indent="-304800" lvl="0" marL="457200" rtl="0" algn="l">
                        <a:spcBef>
                          <a:spcPts val="0"/>
                        </a:spcBef>
                        <a:spcAft>
                          <a:spcPts val="0"/>
                        </a:spcAft>
                        <a:buSzPts val="1200"/>
                        <a:buAutoNum type="arabicPeriod"/>
                      </a:pPr>
                      <a:r>
                        <a:rPr lang="en" sz="1200"/>
                        <a:t>Android Application</a:t>
                      </a:r>
                      <a:endParaRPr sz="1200"/>
                    </a:p>
                    <a:p>
                      <a:pPr indent="-304800" lvl="0" marL="457200" rtl="0" algn="l">
                        <a:spcBef>
                          <a:spcPts val="0"/>
                        </a:spcBef>
                        <a:spcAft>
                          <a:spcPts val="0"/>
                        </a:spcAft>
                        <a:buSzPts val="1200"/>
                        <a:buAutoNum type="arabicPeriod"/>
                      </a:pPr>
                      <a:r>
                        <a:rPr lang="en" sz="1200"/>
                        <a:t>Machine Learning Model, </a:t>
                      </a:r>
                      <a:endParaRPr sz="1200"/>
                    </a:p>
                    <a:p>
                      <a:pPr indent="-304800" lvl="0" marL="457200" rtl="0" algn="l">
                        <a:spcBef>
                          <a:spcPts val="0"/>
                        </a:spcBef>
                        <a:spcAft>
                          <a:spcPts val="0"/>
                        </a:spcAft>
                        <a:buSzPts val="1200"/>
                        <a:buAutoNum type="arabicPeriod"/>
                      </a:pPr>
                      <a:r>
                        <a:rPr lang="en" sz="1200"/>
                        <a:t>REST API</a:t>
                      </a:r>
                      <a:endParaRPr sz="1200"/>
                    </a:p>
                    <a:p>
                      <a:pPr indent="-304800" lvl="0" marL="457200" rtl="0" algn="l">
                        <a:spcBef>
                          <a:spcPts val="0"/>
                        </a:spcBef>
                        <a:spcAft>
                          <a:spcPts val="0"/>
                        </a:spcAft>
                        <a:buSzPts val="1200"/>
                        <a:buAutoNum type="arabicPeriod"/>
                      </a:pPr>
                      <a:r>
                        <a:rPr lang="en" sz="1200"/>
                        <a:t>Co-working space (office)</a:t>
                      </a:r>
                      <a:endParaRPr sz="1200"/>
                    </a:p>
                    <a:p>
                      <a:pPr indent="-304800" lvl="0" marL="457200" rtl="0" algn="l">
                        <a:spcBef>
                          <a:spcPts val="0"/>
                        </a:spcBef>
                        <a:spcAft>
                          <a:spcPts val="0"/>
                        </a:spcAft>
                        <a:buSzPts val="1200"/>
                        <a:buAutoNum type="arabicPeriod"/>
                      </a:pPr>
                      <a:r>
                        <a:rPr lang="en" sz="1200"/>
                        <a:t>Marketing</a:t>
                      </a:r>
                      <a:endParaRPr sz="1200"/>
                    </a:p>
                    <a:p>
                      <a:pPr indent="-304800" lvl="0" marL="457200" rtl="0" algn="l">
                        <a:spcBef>
                          <a:spcPts val="0"/>
                        </a:spcBef>
                        <a:spcAft>
                          <a:spcPts val="0"/>
                        </a:spcAft>
                        <a:buSzPts val="1200"/>
                        <a:buAutoNum type="arabicPeriod"/>
                      </a:pPr>
                      <a:r>
                        <a:rPr lang="en" sz="1200"/>
                        <a:t>Cloud Deployment &amp; Maintenance</a:t>
                      </a:r>
                      <a:endParaRPr sz="1200"/>
                    </a:p>
                    <a:p>
                      <a:pPr indent="-304800" lvl="0" marL="457200" rtl="0" algn="l">
                        <a:spcBef>
                          <a:spcPts val="0"/>
                        </a:spcBef>
                        <a:spcAft>
                          <a:spcPts val="0"/>
                        </a:spcAft>
                        <a:buSzPts val="1200"/>
                        <a:buAutoNum type="arabicPeriod"/>
                      </a:pPr>
                      <a:r>
                        <a:rPr lang="en" sz="1200"/>
                        <a:t>Software Development</a:t>
                      </a:r>
                      <a:endParaRPr sz="1200"/>
                    </a:p>
                    <a:p>
                      <a:pPr indent="-304800" lvl="0" marL="457200" rtl="0" algn="l">
                        <a:spcBef>
                          <a:spcPts val="0"/>
                        </a:spcBef>
                        <a:spcAft>
                          <a:spcPts val="0"/>
                        </a:spcAft>
                        <a:buSzPts val="1200"/>
                        <a:buAutoNum type="arabicPeriod"/>
                      </a:pPr>
                      <a:r>
                        <a:rPr lang="en" sz="1200"/>
                        <a:t>Research and Data Collection</a:t>
                      </a:r>
                      <a:endParaRPr sz="1200"/>
                    </a:p>
                  </a:txBody>
                  <a:tcPr marT="91425" marB="91425" marR="91425" marL="91425"/>
                </a:tc>
                <a:tc>
                  <a:txBody>
                    <a:bodyPr/>
                    <a:lstStyle/>
                    <a:p>
                      <a:pPr indent="0" lvl="0" marL="0" rtl="0" algn="l">
                        <a:spcBef>
                          <a:spcPts val="0"/>
                        </a:spcBef>
                        <a:spcAft>
                          <a:spcPts val="0"/>
                        </a:spcAft>
                        <a:buNone/>
                      </a:pPr>
                      <a:r>
                        <a:rPr lang="en"/>
                        <a:t>90</a:t>
                      </a:r>
                      <a:r>
                        <a:rPr lang="en"/>
                        <a:t>%</a:t>
                      </a:r>
                      <a:endParaRPr/>
                    </a:p>
                  </a:txBody>
                  <a:tcPr marT="91425" marB="91425" marR="91425" marL="91425"/>
                </a:tc>
                <a:tc>
                  <a:txBody>
                    <a:bodyPr/>
                    <a:lstStyle/>
                    <a:p>
                      <a:pPr indent="0" lvl="0" marL="0" rtl="0" algn="l">
                        <a:spcBef>
                          <a:spcPts val="0"/>
                        </a:spcBef>
                        <a:spcAft>
                          <a:spcPts val="0"/>
                        </a:spcAft>
                        <a:buNone/>
                      </a:pPr>
                      <a:r>
                        <a:rPr lang="en"/>
                        <a:t>$4.500 / Rp 63.000.000</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741B47"/>
        </a:solidFill>
      </p:bgPr>
    </p:bg>
    <p:spTree>
      <p:nvGrpSpPr>
        <p:cNvPr id="2761" name="Shape 2761"/>
        <p:cNvGrpSpPr/>
        <p:nvPr/>
      </p:nvGrpSpPr>
      <p:grpSpPr>
        <a:xfrm>
          <a:off x="0" y="0"/>
          <a:ext cx="0" cy="0"/>
          <a:chOff x="0" y="0"/>
          <a:chExt cx="0" cy="0"/>
        </a:xfrm>
      </p:grpSpPr>
      <p:sp>
        <p:nvSpPr>
          <p:cNvPr id="2762" name="Google Shape;2762;p92"/>
          <p:cNvSpPr txBox="1"/>
          <p:nvPr>
            <p:ph type="title"/>
          </p:nvPr>
        </p:nvSpPr>
        <p:spPr>
          <a:xfrm>
            <a:off x="819150" y="288225"/>
            <a:ext cx="7505700" cy="56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Budgeting - 2 - USD 10k / IDR 140m</a:t>
            </a:r>
            <a:endParaRPr/>
          </a:p>
        </p:txBody>
      </p:sp>
      <p:graphicFrame>
        <p:nvGraphicFramePr>
          <p:cNvPr id="2763" name="Google Shape;2763;p92"/>
          <p:cNvGraphicFramePr/>
          <p:nvPr/>
        </p:nvGraphicFramePr>
        <p:xfrm>
          <a:off x="819150" y="853765"/>
          <a:ext cx="3000000" cy="3000000"/>
        </p:xfrm>
        <a:graphic>
          <a:graphicData uri="http://schemas.openxmlformats.org/drawingml/2006/table">
            <a:tbl>
              <a:tblPr>
                <a:noFill/>
                <a:tableStyleId>{54CDD783-60A0-4C85-98F7-68178A100AD4}</a:tableStyleId>
              </a:tblPr>
              <a:tblGrid>
                <a:gridCol w="3040925"/>
                <a:gridCol w="1785075"/>
                <a:gridCol w="2413000"/>
              </a:tblGrid>
              <a:tr h="110925">
                <a:tc>
                  <a:txBody>
                    <a:bodyPr/>
                    <a:lstStyle/>
                    <a:p>
                      <a:pPr indent="0" lvl="0" marL="0" rtl="0" algn="l">
                        <a:spcBef>
                          <a:spcPts val="0"/>
                        </a:spcBef>
                        <a:spcAft>
                          <a:spcPts val="0"/>
                        </a:spcAft>
                        <a:buNone/>
                      </a:pPr>
                      <a:r>
                        <a:rPr b="1" lang="en"/>
                        <a:t>Category</a:t>
                      </a:r>
                      <a:endParaRPr b="1"/>
                    </a:p>
                  </a:txBody>
                  <a:tcPr marT="91425" marB="91425" marR="91425" marL="91425"/>
                </a:tc>
                <a:tc>
                  <a:txBody>
                    <a:bodyPr/>
                    <a:lstStyle/>
                    <a:p>
                      <a:pPr indent="0" lvl="0" marL="0" rtl="0" algn="l">
                        <a:spcBef>
                          <a:spcPts val="0"/>
                        </a:spcBef>
                        <a:spcAft>
                          <a:spcPts val="0"/>
                        </a:spcAft>
                        <a:buNone/>
                      </a:pPr>
                      <a:r>
                        <a:rPr b="1" lang="en"/>
                        <a:t>Proportions (max)</a:t>
                      </a:r>
                      <a:endParaRPr b="1"/>
                    </a:p>
                  </a:txBody>
                  <a:tcPr marT="91425" marB="91425" marR="91425" marL="91425"/>
                </a:tc>
                <a:tc>
                  <a:txBody>
                    <a:bodyPr/>
                    <a:lstStyle/>
                    <a:p>
                      <a:pPr indent="0" lvl="0" marL="0" rtl="0" algn="l">
                        <a:spcBef>
                          <a:spcPts val="0"/>
                        </a:spcBef>
                        <a:spcAft>
                          <a:spcPts val="0"/>
                        </a:spcAft>
                        <a:buNone/>
                      </a:pPr>
                      <a:r>
                        <a:rPr b="1" lang="en"/>
                        <a:t>Budget (max) in USD</a:t>
                      </a:r>
                      <a:endParaRPr b="1"/>
                    </a:p>
                  </a:txBody>
                  <a:tcPr marT="91425" marB="91425" marR="91425" marL="91425"/>
                </a:tc>
              </a:tr>
              <a:tr h="110925">
                <a:tc>
                  <a:txBody>
                    <a:bodyPr/>
                    <a:lstStyle/>
                    <a:p>
                      <a:pPr indent="0" lvl="0" marL="0" rtl="0" algn="l">
                        <a:spcBef>
                          <a:spcPts val="0"/>
                        </a:spcBef>
                        <a:spcAft>
                          <a:spcPts val="0"/>
                        </a:spcAft>
                        <a:buNone/>
                      </a:pPr>
                      <a:r>
                        <a:rPr lang="en"/>
                        <a:t>All aspects covered in Budgeting - 1</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$5.000 / Rp 70.000.000</a:t>
                      </a:r>
                      <a:endParaRPr/>
                    </a:p>
                  </a:txBody>
                  <a:tcPr marT="91425" marB="91425" marR="91425" marL="91425"/>
                </a:tc>
              </a:tr>
              <a:tr h="170650">
                <a:tc>
                  <a:txBody>
                    <a:bodyPr/>
                    <a:lstStyle/>
                    <a:p>
                      <a:pPr indent="0" lvl="0" marL="0" rtl="0" algn="l">
                        <a:spcBef>
                          <a:spcPts val="0"/>
                        </a:spcBef>
                        <a:spcAft>
                          <a:spcPts val="0"/>
                        </a:spcAft>
                        <a:buNone/>
                      </a:pPr>
                      <a:r>
                        <a:rPr lang="en"/>
                        <a:t>Additional Budget for Team Salary</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a:t>
                      </a: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$2.000 / Rp 28.000.000</a:t>
                      </a:r>
                      <a:endParaRPr/>
                    </a:p>
                  </a:txBody>
                  <a:tcPr marT="91425" marB="91425" marR="91425" marL="91425">
                    <a:lnB cap="flat" cmpd="sng" w="9525">
                      <a:solidFill>
                        <a:srgbClr val="9E9E9E"/>
                      </a:solidFill>
                      <a:prstDash val="solid"/>
                      <a:round/>
                      <a:headEnd len="sm" w="sm" type="none"/>
                      <a:tailEnd len="sm" w="sm" type="none"/>
                    </a:lnB>
                  </a:tcPr>
                </a:tc>
              </a:tr>
              <a:tr h="170650">
                <a:tc>
                  <a:txBody>
                    <a:bodyPr/>
                    <a:lstStyle/>
                    <a:p>
                      <a:pPr indent="0" lvl="0" marL="0" rtl="0" algn="l">
                        <a:spcBef>
                          <a:spcPts val="0"/>
                        </a:spcBef>
                        <a:spcAft>
                          <a:spcPts val="0"/>
                        </a:spcAft>
                        <a:buNone/>
                      </a:pPr>
                      <a:r>
                        <a:rPr lang="en"/>
                        <a:t>Additional Budget for Research/Ops</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25%</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$2.500/ Rp 35.000.000</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0650">
                <a:tc>
                  <a:txBody>
                    <a:bodyPr/>
                    <a:lstStyle/>
                    <a:p>
                      <a:pPr indent="0" lvl="0" marL="0" rtl="0" algn="l">
                        <a:spcBef>
                          <a:spcPts val="0"/>
                        </a:spcBef>
                        <a:spcAft>
                          <a:spcPts val="0"/>
                        </a:spcAft>
                        <a:buNone/>
                      </a:pPr>
                      <a:r>
                        <a:rPr lang="en"/>
                        <a:t>Marketing and Sales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$500 / Rp 7.000.000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0650">
                <a:tc>
                  <a:txBody>
                    <a:bodyPr/>
                    <a:lstStyle/>
                    <a:p>
                      <a:pPr indent="0" lvl="0" marL="0" rtl="0" algn="l">
                        <a:spcBef>
                          <a:spcPts val="0"/>
                        </a:spcBef>
                        <a:spcAft>
                          <a:spcPts val="0"/>
                        </a:spcAft>
                        <a:buNone/>
                      </a:pPr>
                      <a:r>
                        <a:rPr lang="en"/>
                        <a:t>Market research and competitive analysis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$500 / Rp 7.000.000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0650">
                <a:tc>
                  <a:txBody>
                    <a:bodyPr/>
                    <a:lstStyle/>
                    <a:p>
                      <a:pPr indent="0" lvl="0" marL="0" rtl="0" algn="l">
                        <a:spcBef>
                          <a:spcPts val="0"/>
                        </a:spcBef>
                        <a:spcAft>
                          <a:spcPts val="0"/>
                        </a:spcAft>
                        <a:buNone/>
                      </a:pPr>
                      <a:r>
                        <a:rPr lang="en"/>
                        <a:t>Future Development / R&amp;D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$2.000 / Rp 28.000.000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0650">
                <a:tc>
                  <a:txBody>
                    <a:bodyPr/>
                    <a:lstStyle/>
                    <a:p>
                      <a:pPr indent="0" lvl="0" marL="0" rtl="0" algn="l">
                        <a:spcBef>
                          <a:spcPts val="0"/>
                        </a:spcBef>
                        <a:spcAft>
                          <a:spcPts val="0"/>
                        </a:spcAft>
                        <a:buNone/>
                      </a:pPr>
                      <a:r>
                        <a:rPr lang="en"/>
                        <a:t>Other Expenses (taxes, reserves)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10%</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$1.000 / Rp 14.000.000</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7" name="Shape 2767"/>
        <p:cNvGrpSpPr/>
        <p:nvPr/>
      </p:nvGrpSpPr>
      <p:grpSpPr>
        <a:xfrm>
          <a:off x="0" y="0"/>
          <a:ext cx="0" cy="0"/>
          <a:chOff x="0" y="0"/>
          <a:chExt cx="0" cy="0"/>
        </a:xfrm>
      </p:grpSpPr>
      <p:sp>
        <p:nvSpPr>
          <p:cNvPr id="2768" name="Google Shape;2768;p9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Sustainability</a:t>
            </a:r>
            <a:endParaRPr/>
          </a:p>
        </p:txBody>
      </p:sp>
      <p:sp>
        <p:nvSpPr>
          <p:cNvPr id="2769" name="Google Shape;2769;p93"/>
          <p:cNvSpPr txBox="1"/>
          <p:nvPr>
            <p:ph idx="1" type="body"/>
          </p:nvPr>
        </p:nvSpPr>
        <p:spPr>
          <a:xfrm>
            <a:off x="819150" y="1990725"/>
            <a:ext cx="3682200" cy="35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Sources of Income</a:t>
            </a:r>
            <a:endParaRPr b="1"/>
          </a:p>
        </p:txBody>
      </p:sp>
      <p:sp>
        <p:nvSpPr>
          <p:cNvPr id="2770" name="Google Shape;2770;p93"/>
          <p:cNvSpPr txBox="1"/>
          <p:nvPr>
            <p:ph idx="1" type="body"/>
          </p:nvPr>
        </p:nvSpPr>
        <p:spPr>
          <a:xfrm>
            <a:off x="4642650" y="1924400"/>
            <a:ext cx="3682200" cy="35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Efficiency Priority</a:t>
            </a:r>
            <a:endParaRPr b="1"/>
          </a:p>
        </p:txBody>
      </p:sp>
      <p:sp>
        <p:nvSpPr>
          <p:cNvPr id="2771" name="Google Shape;2771;p93"/>
          <p:cNvSpPr txBox="1"/>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Sustainability</a:t>
            </a:r>
            <a:endParaRPr sz="3000">
              <a:solidFill>
                <a:srgbClr val="AF7B51"/>
              </a:solidFill>
              <a:latin typeface="Nunito"/>
              <a:ea typeface="Nunito"/>
              <a:cs typeface="Nunito"/>
              <a:sym typeface="Nunito"/>
            </a:endParaRPr>
          </a:p>
        </p:txBody>
      </p:sp>
      <p:sp>
        <p:nvSpPr>
          <p:cNvPr id="2772" name="Google Shape;2772;p93"/>
          <p:cNvSpPr txBox="1"/>
          <p:nvPr/>
        </p:nvSpPr>
        <p:spPr>
          <a:xfrm>
            <a:off x="819150" y="2384775"/>
            <a:ext cx="3682200" cy="2053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Project from government: 30 Million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Grants (hibah):  5 Million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Soft Loan (pinjaman): 15 Million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Revenue from Integration: 15 Million</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Rounds of Funding (pembiayaan): 75 Million</a:t>
            </a:r>
            <a:endParaRPr sz="1300">
              <a:solidFill>
                <a:srgbClr val="233A44"/>
              </a:solidFill>
              <a:latin typeface="Calibri"/>
              <a:ea typeface="Calibri"/>
              <a:cs typeface="Calibri"/>
              <a:sym typeface="Calibri"/>
            </a:endParaRPr>
          </a:p>
        </p:txBody>
      </p:sp>
      <p:sp>
        <p:nvSpPr>
          <p:cNvPr id="2773" name="Google Shape;2773;p93"/>
          <p:cNvSpPr txBox="1"/>
          <p:nvPr/>
        </p:nvSpPr>
        <p:spPr>
          <a:xfrm>
            <a:off x="4642650" y="2349525"/>
            <a:ext cx="3682200" cy="2089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Create a better model</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Generate better dataset</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Reducing overhead and unnecessary costs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Reducing miscellaneous expenses</a:t>
            </a:r>
            <a:endParaRPr sz="1300">
              <a:solidFill>
                <a:srgbClr val="233A44"/>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7" name="Shape 2777"/>
        <p:cNvGrpSpPr/>
        <p:nvPr/>
      </p:nvGrpSpPr>
      <p:grpSpPr>
        <a:xfrm>
          <a:off x="0" y="0"/>
          <a:ext cx="0" cy="0"/>
          <a:chOff x="0" y="0"/>
          <a:chExt cx="0" cy="0"/>
        </a:xfrm>
      </p:grpSpPr>
      <p:sp>
        <p:nvSpPr>
          <p:cNvPr id="2778" name="Google Shape;2778;p9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Based on the 5k/10k USD Budgeting, expectations are</a:t>
            </a:r>
            <a:endParaRPr/>
          </a:p>
        </p:txBody>
      </p:sp>
      <p:sp>
        <p:nvSpPr>
          <p:cNvPr id="2779" name="Google Shape;2779;p94"/>
          <p:cNvSpPr txBox="1"/>
          <p:nvPr>
            <p:ph idx="1" type="body"/>
          </p:nvPr>
        </p:nvSpPr>
        <p:spPr>
          <a:xfrm>
            <a:off x="819150" y="1990725"/>
            <a:ext cx="3682200" cy="35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5K Funding</a:t>
            </a:r>
            <a:endParaRPr b="1"/>
          </a:p>
        </p:txBody>
      </p:sp>
      <p:sp>
        <p:nvSpPr>
          <p:cNvPr id="2780" name="Google Shape;2780;p94"/>
          <p:cNvSpPr txBox="1"/>
          <p:nvPr>
            <p:ph idx="1" type="body"/>
          </p:nvPr>
        </p:nvSpPr>
        <p:spPr>
          <a:xfrm>
            <a:off x="4642650" y="1924400"/>
            <a:ext cx="3682200" cy="35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10K Funding</a:t>
            </a:r>
            <a:endParaRPr b="1"/>
          </a:p>
        </p:txBody>
      </p:sp>
      <p:sp>
        <p:nvSpPr>
          <p:cNvPr id="2781" name="Google Shape;2781;p94"/>
          <p:cNvSpPr txBox="1"/>
          <p:nvPr/>
        </p:nvSpPr>
        <p:spPr>
          <a:xfrm>
            <a:off x="819150" y="2384775"/>
            <a:ext cx="3682200" cy="2053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Expected Runway: 5 months</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Expected Headcount: 100+ healthcare facilities</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Assets: - patent/copyright</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              - user data</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	  - basic model</a:t>
            </a:r>
            <a:endParaRPr sz="1300">
              <a:solidFill>
                <a:srgbClr val="233A44"/>
              </a:solidFill>
              <a:latin typeface="Calibri"/>
              <a:ea typeface="Calibri"/>
              <a:cs typeface="Calibri"/>
              <a:sym typeface="Calibri"/>
            </a:endParaRPr>
          </a:p>
        </p:txBody>
      </p:sp>
      <p:sp>
        <p:nvSpPr>
          <p:cNvPr id="2782" name="Google Shape;2782;p94"/>
          <p:cNvSpPr txBox="1"/>
          <p:nvPr/>
        </p:nvSpPr>
        <p:spPr>
          <a:xfrm>
            <a:off x="4642650" y="2349525"/>
            <a:ext cx="3682200" cy="22917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Expected Runway: 12 months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Expected Headcount: 300+ healthcare facilities</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Market Positioning: High quality product with average pr</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Assets: - better model specific to Indonesian and</a:t>
            </a:r>
            <a:br>
              <a:rPr lang="en" sz="1300">
                <a:solidFill>
                  <a:srgbClr val="233A44"/>
                </a:solidFill>
                <a:latin typeface="Calibri"/>
                <a:ea typeface="Calibri"/>
                <a:cs typeface="Calibri"/>
                <a:sym typeface="Calibri"/>
              </a:rPr>
            </a:br>
            <a:r>
              <a:rPr lang="en" sz="1300">
                <a:solidFill>
                  <a:srgbClr val="233A44"/>
                </a:solidFill>
                <a:latin typeface="Calibri"/>
                <a:ea typeface="Calibri"/>
                <a:cs typeface="Calibri"/>
                <a:sym typeface="Calibri"/>
              </a:rPr>
              <a:t> 	    able to detect multiple disease</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              - Indonesian dataset</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300">
                <a:solidFill>
                  <a:srgbClr val="233A44"/>
                </a:solidFill>
                <a:latin typeface="Calibri"/>
                <a:ea typeface="Calibri"/>
                <a:cs typeface="Calibri"/>
                <a:sym typeface="Calibri"/>
              </a:rPr>
              <a:t>              - collaboration with other app</a:t>
            </a:r>
            <a:endParaRPr sz="1300">
              <a:solidFill>
                <a:srgbClr val="233A4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5"/>
          <p:cNvSpPr txBox="1"/>
          <p:nvPr>
            <p:ph type="title"/>
          </p:nvPr>
        </p:nvSpPr>
        <p:spPr>
          <a:xfrm>
            <a:off x="2410799" y="1266068"/>
            <a:ext cx="4322400" cy="16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Skin Cancer</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198" name="Google Shape;1198;p55"/>
          <p:cNvSpPr txBox="1"/>
          <p:nvPr>
            <p:ph idx="1" type="subTitle"/>
          </p:nvPr>
        </p:nvSpPr>
        <p:spPr>
          <a:xfrm>
            <a:off x="2410800" y="3246072"/>
            <a:ext cx="4322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most common type of cancer in the world and the third most common type of cancer in Indonesia</a:t>
            </a:r>
            <a:endParaRPr/>
          </a:p>
          <a:p>
            <a:pPr indent="0" lvl="0" marL="0" rtl="0" algn="ctr">
              <a:spcBef>
                <a:spcPts val="1600"/>
              </a:spcBef>
              <a:spcAft>
                <a:spcPts val="0"/>
              </a:spcAft>
              <a:buNone/>
            </a:pPr>
            <a:r>
              <a:t/>
            </a:r>
            <a:endParaRPr/>
          </a:p>
          <a:p>
            <a:pPr indent="0" lvl="0" marL="0" rtl="0" algn="ctr">
              <a:spcBef>
                <a:spcPts val="1600"/>
              </a:spcBef>
              <a:spcAft>
                <a:spcPts val="1600"/>
              </a:spcAft>
              <a:buClr>
                <a:schemeClr val="dk1"/>
              </a:buClr>
              <a:buSzPts val="1100"/>
              <a:buFont typeface="Arial"/>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6"/>
          <p:cNvSpPr txBox="1"/>
          <p:nvPr>
            <p:ph type="title"/>
          </p:nvPr>
        </p:nvSpPr>
        <p:spPr>
          <a:xfrm>
            <a:off x="3457300" y="950000"/>
            <a:ext cx="4771800" cy="209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What are you trying to achieve / solve?</a:t>
            </a:r>
            <a:endParaRPr/>
          </a:p>
          <a:p>
            <a:pPr indent="0" lvl="0" marL="0" rtl="0" algn="r">
              <a:spcBef>
                <a:spcPts val="0"/>
              </a:spcBef>
              <a:spcAft>
                <a:spcPts val="0"/>
              </a:spcAft>
              <a:buNone/>
            </a:pPr>
            <a:r>
              <a:t/>
            </a:r>
            <a:endParaRPr/>
          </a:p>
        </p:txBody>
      </p:sp>
      <p:sp>
        <p:nvSpPr>
          <p:cNvPr id="1204" name="Google Shape;1204;p56"/>
          <p:cNvSpPr txBox="1"/>
          <p:nvPr>
            <p:ph idx="4" type="subTitle"/>
          </p:nvPr>
        </p:nvSpPr>
        <p:spPr>
          <a:xfrm>
            <a:off x="4226625" y="2893225"/>
            <a:ext cx="3835200" cy="11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We would like to create an application to detect those skin cancer and handle them before the cancer get worse.</a:t>
            </a:r>
            <a:endParaRPr sz="1600"/>
          </a:p>
        </p:txBody>
      </p:sp>
      <p:sp>
        <p:nvSpPr>
          <p:cNvPr id="1205" name="Google Shape;1205;p56"/>
          <p:cNvSpPr/>
          <p:nvPr/>
        </p:nvSpPr>
        <p:spPr>
          <a:xfrm flipH="1">
            <a:off x="3111977" y="1214142"/>
            <a:ext cx="96151" cy="81703"/>
          </a:xfrm>
          <a:custGeom>
            <a:rect b="b" l="l" r="r" t="t"/>
            <a:pathLst>
              <a:path extrusionOk="0" h="803" w="945">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flipH="1">
            <a:off x="2766751" y="1214142"/>
            <a:ext cx="96050" cy="81703"/>
          </a:xfrm>
          <a:custGeom>
            <a:rect b="b" l="l" r="r" t="t"/>
            <a:pathLst>
              <a:path extrusionOk="0" h="803" w="944">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6"/>
          <p:cNvGrpSpPr/>
          <p:nvPr/>
        </p:nvGrpSpPr>
        <p:grpSpPr>
          <a:xfrm>
            <a:off x="406968" y="3764128"/>
            <a:ext cx="1043097" cy="944351"/>
            <a:chOff x="6761819" y="2963204"/>
            <a:chExt cx="1643708" cy="1488104"/>
          </a:xfrm>
        </p:grpSpPr>
        <p:sp>
          <p:nvSpPr>
            <p:cNvPr id="1208" name="Google Shape;1208;p56"/>
            <p:cNvSpPr/>
            <p:nvPr/>
          </p:nvSpPr>
          <p:spPr>
            <a:xfrm flipH="1">
              <a:off x="7513168" y="3381251"/>
              <a:ext cx="892359" cy="818567"/>
            </a:xfrm>
            <a:custGeom>
              <a:rect b="b" l="l" r="r" t="t"/>
              <a:pathLst>
                <a:path extrusionOk="0" h="8173" w="891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flipH="1">
              <a:off x="7633350" y="3477901"/>
              <a:ext cx="562657" cy="701385"/>
            </a:xfrm>
            <a:custGeom>
              <a:rect b="b" l="l" r="r" t="t"/>
              <a:pathLst>
                <a:path extrusionOk="0" h="7003" w="5618">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flipH="1">
              <a:off x="7237044" y="2963204"/>
              <a:ext cx="649890" cy="1209872"/>
            </a:xfrm>
            <a:custGeom>
              <a:rect b="b" l="l" r="r" t="t"/>
              <a:pathLst>
                <a:path extrusionOk="0" h="12080" w="6489">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flipH="1">
              <a:off x="7468996" y="3119546"/>
              <a:ext cx="292746" cy="1103908"/>
            </a:xfrm>
            <a:custGeom>
              <a:rect b="b" l="l" r="r" t="t"/>
              <a:pathLst>
                <a:path extrusionOk="0" h="11022" w="2923">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flipH="1">
              <a:off x="6761819" y="3368732"/>
              <a:ext cx="885949" cy="876256"/>
            </a:xfrm>
            <a:custGeom>
              <a:rect b="b" l="l" r="r" t="t"/>
              <a:pathLst>
                <a:path extrusionOk="0" h="8749" w="8846">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flipH="1">
              <a:off x="6910543" y="3460474"/>
              <a:ext cx="524699" cy="762981"/>
            </a:xfrm>
            <a:custGeom>
              <a:rect b="b" l="l" r="r" t="t"/>
              <a:pathLst>
                <a:path extrusionOk="0" h="7618" w="5239">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flipH="1">
              <a:off x="7277004" y="4116590"/>
              <a:ext cx="462104" cy="334718"/>
            </a:xfrm>
            <a:custGeom>
              <a:rect b="b" l="l" r="r" t="t"/>
              <a:pathLst>
                <a:path extrusionOk="0" h="3342" w="4614">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flipH="1">
              <a:off x="7283213" y="4116590"/>
              <a:ext cx="449785" cy="70910"/>
            </a:xfrm>
            <a:custGeom>
              <a:rect b="b" l="l" r="r" t="t"/>
              <a:pathLst>
                <a:path extrusionOk="0" h="708" w="4491">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56"/>
          <p:cNvGrpSpPr/>
          <p:nvPr/>
        </p:nvGrpSpPr>
        <p:grpSpPr>
          <a:xfrm>
            <a:off x="1172400" y="307619"/>
            <a:ext cx="2440903" cy="4400849"/>
            <a:chOff x="991475" y="307619"/>
            <a:chExt cx="2440903" cy="4400849"/>
          </a:xfrm>
        </p:grpSpPr>
        <p:sp>
          <p:nvSpPr>
            <p:cNvPr id="1217" name="Google Shape;1217;p56"/>
            <p:cNvSpPr/>
            <p:nvPr/>
          </p:nvSpPr>
          <p:spPr>
            <a:xfrm flipH="1">
              <a:off x="1389910" y="2113695"/>
              <a:ext cx="802279" cy="535497"/>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flipH="1">
              <a:off x="2059611" y="1747148"/>
              <a:ext cx="319284" cy="631140"/>
            </a:xfrm>
            <a:custGeom>
              <a:rect b="b" l="l" r="r" t="t"/>
              <a:pathLst>
                <a:path extrusionOk="0" h="6203" w="3138">
                  <a:moveTo>
                    <a:pt x="831" y="0"/>
                  </a:moveTo>
                  <a:lnTo>
                    <a:pt x="1" y="328"/>
                  </a:lnTo>
                  <a:lnTo>
                    <a:pt x="2307" y="6202"/>
                  </a:lnTo>
                  <a:lnTo>
                    <a:pt x="3138" y="5874"/>
                  </a:lnTo>
                  <a:lnTo>
                    <a:pt x="8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flipH="1">
              <a:off x="1860389" y="1888171"/>
              <a:ext cx="484013" cy="928344"/>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flipH="1">
              <a:off x="2254660" y="1644892"/>
              <a:ext cx="194032" cy="164933"/>
            </a:xfrm>
            <a:custGeom>
              <a:rect b="b" l="l" r="r" t="t"/>
              <a:pathLst>
                <a:path extrusionOk="0" h="1621" w="1907">
                  <a:moveTo>
                    <a:pt x="1507" y="1"/>
                  </a:moveTo>
                  <a:lnTo>
                    <a:pt x="0" y="595"/>
                  </a:lnTo>
                  <a:lnTo>
                    <a:pt x="400" y="1620"/>
                  </a:lnTo>
                  <a:lnTo>
                    <a:pt x="1907" y="1026"/>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flipH="1">
              <a:off x="1817544" y="307619"/>
              <a:ext cx="1614835" cy="1460687"/>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flipH="1">
              <a:off x="2042916" y="475605"/>
              <a:ext cx="1204792" cy="1124513"/>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flipH="1">
              <a:off x="1103089" y="2086884"/>
              <a:ext cx="563376" cy="961005"/>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flipH="1">
              <a:off x="1363868" y="1749183"/>
              <a:ext cx="303615" cy="402717"/>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flipH="1">
              <a:off x="1276263" y="1660764"/>
              <a:ext cx="417266" cy="331595"/>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flipH="1">
              <a:off x="1448320" y="1995362"/>
              <a:ext cx="64813" cy="8557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flipH="1">
              <a:off x="1356543" y="2049594"/>
              <a:ext cx="165950" cy="107547"/>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flipH="1">
              <a:off x="1002969" y="3047791"/>
              <a:ext cx="663495" cy="1467708"/>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flipH="1">
              <a:off x="1023832" y="4449724"/>
              <a:ext cx="137766" cy="80381"/>
            </a:xfrm>
            <a:custGeom>
              <a:rect b="b" l="l" r="r" t="t"/>
              <a:pathLst>
                <a:path extrusionOk="0" h="790" w="1354">
                  <a:moveTo>
                    <a:pt x="0" y="0"/>
                  </a:moveTo>
                  <a:lnTo>
                    <a:pt x="185" y="789"/>
                  </a:lnTo>
                  <a:lnTo>
                    <a:pt x="1354" y="789"/>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flipH="1">
              <a:off x="991475" y="4530003"/>
              <a:ext cx="343296" cy="178465"/>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flipH="1">
              <a:off x="1397242" y="4448605"/>
              <a:ext cx="120062" cy="81500"/>
            </a:xfrm>
            <a:custGeom>
              <a:rect b="b" l="l" r="r" t="t"/>
              <a:pathLst>
                <a:path extrusionOk="0" h="801" w="1180">
                  <a:moveTo>
                    <a:pt x="1" y="1"/>
                  </a:moveTo>
                  <a:lnTo>
                    <a:pt x="1" y="800"/>
                  </a:lnTo>
                  <a:lnTo>
                    <a:pt x="1180" y="800"/>
                  </a:lnTo>
                  <a:lnTo>
                    <a:pt x="1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flipH="1">
              <a:off x="1364885" y="4530003"/>
              <a:ext cx="343296" cy="178465"/>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flipH="1">
              <a:off x="1181329" y="2151596"/>
              <a:ext cx="840841" cy="569176"/>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flipH="1">
              <a:off x="2008433" y="2402099"/>
              <a:ext cx="196271" cy="203597"/>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flipH="1">
              <a:off x="2112826" y="2240524"/>
              <a:ext cx="139801" cy="17978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57"/>
          <p:cNvSpPr txBox="1"/>
          <p:nvPr>
            <p:ph type="title"/>
          </p:nvPr>
        </p:nvSpPr>
        <p:spPr>
          <a:xfrm>
            <a:off x="457200" y="951000"/>
            <a:ext cx="5017800" cy="18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Is there anything been done before?</a:t>
            </a:r>
            <a:endParaRPr sz="4000"/>
          </a:p>
          <a:p>
            <a:pPr indent="0" lvl="0" marL="0" rtl="0" algn="l">
              <a:spcBef>
                <a:spcPts val="0"/>
              </a:spcBef>
              <a:spcAft>
                <a:spcPts val="0"/>
              </a:spcAft>
              <a:buNone/>
            </a:pPr>
            <a:r>
              <a:t/>
            </a:r>
            <a:endParaRPr sz="4000"/>
          </a:p>
          <a:p>
            <a:pPr indent="0" lvl="0" marL="0" rtl="0" algn="l">
              <a:spcBef>
                <a:spcPts val="0"/>
              </a:spcBef>
              <a:spcAft>
                <a:spcPts val="0"/>
              </a:spcAft>
              <a:buNone/>
            </a:pPr>
            <a:r>
              <a:t/>
            </a:r>
            <a:endParaRPr sz="4000"/>
          </a:p>
        </p:txBody>
      </p:sp>
      <p:sp>
        <p:nvSpPr>
          <p:cNvPr id="1241" name="Google Shape;1241;p57"/>
          <p:cNvSpPr txBox="1"/>
          <p:nvPr>
            <p:ph idx="1" type="subTitle"/>
          </p:nvPr>
        </p:nvSpPr>
        <p:spPr>
          <a:xfrm>
            <a:off x="457200" y="2571750"/>
            <a:ext cx="4224300" cy="15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Based on our current knowledge, there are some applications like this outside of Indonesia. Other than some journals, there are no real applications for this in Indonesia</a:t>
            </a:r>
            <a:endParaRPr sz="1600"/>
          </a:p>
          <a:p>
            <a:pPr indent="0" lvl="0" marL="457200" rtl="0" algn="l">
              <a:spcBef>
                <a:spcPts val="0"/>
              </a:spcBef>
              <a:spcAft>
                <a:spcPts val="0"/>
              </a:spcAft>
              <a:buNone/>
            </a:pPr>
            <a:r>
              <a:t/>
            </a:r>
            <a:endParaRPr sz="1600"/>
          </a:p>
        </p:txBody>
      </p:sp>
      <p:grpSp>
        <p:nvGrpSpPr>
          <p:cNvPr id="1242" name="Google Shape;1242;p57"/>
          <p:cNvGrpSpPr/>
          <p:nvPr/>
        </p:nvGrpSpPr>
        <p:grpSpPr>
          <a:xfrm>
            <a:off x="6027614" y="1272692"/>
            <a:ext cx="2378082" cy="3178713"/>
            <a:chOff x="5593226" y="692187"/>
            <a:chExt cx="2812302" cy="3759121"/>
          </a:xfrm>
        </p:grpSpPr>
        <p:sp>
          <p:nvSpPr>
            <p:cNvPr id="1243" name="Google Shape;1243;p57"/>
            <p:cNvSpPr/>
            <p:nvPr/>
          </p:nvSpPr>
          <p:spPr>
            <a:xfrm flipH="1">
              <a:off x="7513168" y="3381251"/>
              <a:ext cx="892359" cy="818567"/>
            </a:xfrm>
            <a:custGeom>
              <a:rect b="b" l="l" r="r" t="t"/>
              <a:pathLst>
                <a:path extrusionOk="0" h="8173" w="891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flipH="1">
              <a:off x="7633350" y="3477901"/>
              <a:ext cx="562657" cy="701385"/>
            </a:xfrm>
            <a:custGeom>
              <a:rect b="b" l="l" r="r" t="t"/>
              <a:pathLst>
                <a:path extrusionOk="0" h="7003" w="5618">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flipH="1">
              <a:off x="7237044" y="2963204"/>
              <a:ext cx="649890" cy="1209872"/>
            </a:xfrm>
            <a:custGeom>
              <a:rect b="b" l="l" r="r" t="t"/>
              <a:pathLst>
                <a:path extrusionOk="0" h="12080" w="6489">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flipH="1">
              <a:off x="7468996" y="3119546"/>
              <a:ext cx="292746" cy="1103908"/>
            </a:xfrm>
            <a:custGeom>
              <a:rect b="b" l="l" r="r" t="t"/>
              <a:pathLst>
                <a:path extrusionOk="0" h="11022" w="2923">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flipH="1">
              <a:off x="6761819" y="3368732"/>
              <a:ext cx="885949" cy="876256"/>
            </a:xfrm>
            <a:custGeom>
              <a:rect b="b" l="l" r="r" t="t"/>
              <a:pathLst>
                <a:path extrusionOk="0" h="8749" w="8846">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flipH="1">
              <a:off x="6910543" y="3460474"/>
              <a:ext cx="524699" cy="762981"/>
            </a:xfrm>
            <a:custGeom>
              <a:rect b="b" l="l" r="r" t="t"/>
              <a:pathLst>
                <a:path extrusionOk="0" h="7618" w="5239">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flipH="1">
              <a:off x="7277004" y="4116590"/>
              <a:ext cx="462104" cy="334718"/>
            </a:xfrm>
            <a:custGeom>
              <a:rect b="b" l="l" r="r" t="t"/>
              <a:pathLst>
                <a:path extrusionOk="0" h="3342" w="4614">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flipH="1">
              <a:off x="7283213" y="4116590"/>
              <a:ext cx="449785" cy="70910"/>
            </a:xfrm>
            <a:custGeom>
              <a:rect b="b" l="l" r="r" t="t"/>
              <a:pathLst>
                <a:path extrusionOk="0" h="708" w="4491">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flipH="1">
              <a:off x="6155886" y="4116590"/>
              <a:ext cx="141716" cy="215634"/>
            </a:xfrm>
            <a:custGeom>
              <a:rect b="b" l="l" r="r" t="t"/>
              <a:pathLst>
                <a:path extrusionOk="0" h="2153" w="1415">
                  <a:moveTo>
                    <a:pt x="1251" y="0"/>
                  </a:moveTo>
                  <a:lnTo>
                    <a:pt x="0" y="82"/>
                  </a:lnTo>
                  <a:lnTo>
                    <a:pt x="123" y="2153"/>
                  </a:lnTo>
                  <a:lnTo>
                    <a:pt x="1415" y="2153"/>
                  </a:lnTo>
                  <a:lnTo>
                    <a:pt x="1251"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flipH="1">
              <a:off x="6827313" y="4141228"/>
              <a:ext cx="138711" cy="186889"/>
            </a:xfrm>
            <a:custGeom>
              <a:rect b="b" l="l" r="r" t="t"/>
              <a:pathLst>
                <a:path extrusionOk="0" h="1866" w="1385">
                  <a:moveTo>
                    <a:pt x="226" y="0"/>
                  </a:moveTo>
                  <a:lnTo>
                    <a:pt x="0" y="1825"/>
                  </a:lnTo>
                  <a:lnTo>
                    <a:pt x="1251" y="1866"/>
                  </a:lnTo>
                  <a:lnTo>
                    <a:pt x="1384" y="185"/>
                  </a:lnTo>
                  <a:lnTo>
                    <a:pt x="226"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flipH="1">
              <a:off x="6151785" y="2164667"/>
              <a:ext cx="827560" cy="2085427"/>
            </a:xfrm>
            <a:custGeom>
              <a:rect b="b" l="l" r="r" t="t"/>
              <a:pathLst>
                <a:path extrusionOk="0" h="20822" w="8263">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flipH="1">
              <a:off x="5593226" y="1203679"/>
              <a:ext cx="217732" cy="215734"/>
            </a:xfrm>
            <a:custGeom>
              <a:rect b="b" l="l" r="r" t="t"/>
              <a:pathLst>
                <a:path extrusionOk="0" h="2154" w="2174">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flipH="1">
              <a:off x="6167107" y="1172931"/>
              <a:ext cx="679835" cy="991835"/>
            </a:xfrm>
            <a:custGeom>
              <a:rect b="b" l="l" r="r" t="t"/>
              <a:pathLst>
                <a:path extrusionOk="0" h="9903" w="6788">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flipH="1">
              <a:off x="6445429" y="988045"/>
              <a:ext cx="159242" cy="276328"/>
            </a:xfrm>
            <a:custGeom>
              <a:rect b="b" l="l" r="r" t="t"/>
              <a:pathLst>
                <a:path extrusionOk="0" h="2759" w="159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flipH="1">
              <a:off x="6504920" y="760192"/>
              <a:ext cx="145922" cy="202513"/>
            </a:xfrm>
            <a:custGeom>
              <a:rect b="b" l="l" r="r" t="t"/>
              <a:pathLst>
                <a:path extrusionOk="0" h="2022" w="1457">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flipH="1">
              <a:off x="6337565" y="778621"/>
              <a:ext cx="251683" cy="339826"/>
            </a:xfrm>
            <a:custGeom>
              <a:rect b="b" l="l" r="r" t="t"/>
              <a:pathLst>
                <a:path extrusionOk="0" h="3393" w="2513">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flipH="1">
              <a:off x="6248229" y="692187"/>
              <a:ext cx="358446" cy="162652"/>
            </a:xfrm>
            <a:custGeom>
              <a:rect b="b" l="l" r="r" t="t"/>
              <a:pathLst>
                <a:path extrusionOk="0" h="1624" w="3579">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flipH="1">
              <a:off x="6504920" y="1153401"/>
              <a:ext cx="114074" cy="146827"/>
            </a:xfrm>
            <a:custGeom>
              <a:rect b="b" l="l" r="r" t="t"/>
              <a:pathLst>
                <a:path extrusionOk="0" h="1466" w="1139">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flipH="1">
              <a:off x="6414581" y="1154403"/>
              <a:ext cx="90438" cy="141619"/>
            </a:xfrm>
            <a:custGeom>
              <a:rect b="b" l="l" r="r" t="t"/>
              <a:pathLst>
                <a:path extrusionOk="0" h="1414" w="903">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flipH="1">
              <a:off x="6645636" y="2172980"/>
              <a:ext cx="192092" cy="253693"/>
            </a:xfrm>
            <a:custGeom>
              <a:rect b="b" l="l" r="r" t="t"/>
              <a:pathLst>
                <a:path extrusionOk="0" h="2533" w="1918">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flipH="1">
              <a:off x="6721553" y="1237531"/>
              <a:ext cx="316382" cy="1062845"/>
            </a:xfrm>
            <a:custGeom>
              <a:rect b="b" l="l" r="r" t="t"/>
              <a:pathLst>
                <a:path extrusionOk="0" h="10612" w="3159">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flipH="1">
              <a:off x="5725631" y="1293618"/>
              <a:ext cx="620946" cy="684459"/>
            </a:xfrm>
            <a:custGeom>
              <a:rect b="b" l="l" r="r" t="t"/>
              <a:pathLst>
                <a:path extrusionOk="0" h="6834" w="620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flipH="1">
              <a:off x="5916622" y="4317801"/>
              <a:ext cx="412829" cy="125294"/>
            </a:xfrm>
            <a:custGeom>
              <a:rect b="b" l="l" r="r" t="t"/>
              <a:pathLst>
                <a:path extrusionOk="0" h="1251" w="4122">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flipH="1">
              <a:off x="6820103" y="4293764"/>
              <a:ext cx="203410" cy="149331"/>
            </a:xfrm>
            <a:custGeom>
              <a:rect b="b" l="l" r="r" t="t"/>
              <a:pathLst>
                <a:path extrusionOk="0" h="1491" w="2031">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flipH="1">
              <a:off x="6611683" y="2281748"/>
              <a:ext cx="131600" cy="173669"/>
            </a:xfrm>
            <a:custGeom>
              <a:rect b="b" l="l" r="r" t="t"/>
              <a:pathLst>
                <a:path extrusionOk="0" h="1734" w="1314">
                  <a:moveTo>
                    <a:pt x="1067" y="1"/>
                  </a:moveTo>
                  <a:lnTo>
                    <a:pt x="1" y="1569"/>
                  </a:lnTo>
                  <a:lnTo>
                    <a:pt x="247" y="1733"/>
                  </a:lnTo>
                  <a:lnTo>
                    <a:pt x="1313" y="175"/>
                  </a:lnTo>
                  <a:lnTo>
                    <a:pt x="1067"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flipH="1">
              <a:off x="6188739" y="2164667"/>
              <a:ext cx="539121" cy="39161"/>
            </a:xfrm>
            <a:custGeom>
              <a:rect b="b" l="l" r="r" t="t"/>
              <a:pathLst>
                <a:path extrusionOk="0" h="391" w="5383">
                  <a:moveTo>
                    <a:pt x="1" y="1"/>
                  </a:moveTo>
                  <a:lnTo>
                    <a:pt x="1" y="391"/>
                  </a:lnTo>
                  <a:lnTo>
                    <a:pt x="5383" y="391"/>
                  </a:lnTo>
                  <a:lnTo>
                    <a:pt x="5383"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flipH="1">
              <a:off x="6384836" y="2452212"/>
              <a:ext cx="75014" cy="529920"/>
            </a:xfrm>
            <a:custGeom>
              <a:rect b="b" l="l" r="r" t="t"/>
              <a:pathLst>
                <a:path extrusionOk="0" h="5291" w="749">
                  <a:moveTo>
                    <a:pt x="749" y="0"/>
                  </a:moveTo>
                  <a:lnTo>
                    <a:pt x="0" y="2799"/>
                  </a:lnTo>
                  <a:lnTo>
                    <a:pt x="257" y="5290"/>
                  </a:lnTo>
                  <a:lnTo>
                    <a:pt x="7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flipH="1">
              <a:off x="6128143" y="1448057"/>
              <a:ext cx="50377" cy="275226"/>
            </a:xfrm>
            <a:custGeom>
              <a:rect b="b" l="l" r="r" t="t"/>
              <a:pathLst>
                <a:path extrusionOk="0" h="2748" w="503">
                  <a:moveTo>
                    <a:pt x="31" y="0"/>
                  </a:moveTo>
                  <a:lnTo>
                    <a:pt x="0" y="2051"/>
                  </a:lnTo>
                  <a:lnTo>
                    <a:pt x="503" y="2748"/>
                  </a:lnTo>
                  <a:lnTo>
                    <a:pt x="31" y="0"/>
                  </a:ln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flipH="1">
              <a:off x="6742082" y="1517866"/>
              <a:ext cx="35053" cy="247583"/>
            </a:xfrm>
            <a:custGeom>
              <a:rect b="b" l="l" r="r" t="t"/>
              <a:pathLst>
                <a:path extrusionOk="0" h="2472" w="350">
                  <a:moveTo>
                    <a:pt x="349" y="1"/>
                  </a:moveTo>
                  <a:lnTo>
                    <a:pt x="1" y="1262"/>
                  </a:lnTo>
                  <a:cubicBezTo>
                    <a:pt x="11" y="1395"/>
                    <a:pt x="226" y="2471"/>
                    <a:pt x="226" y="2471"/>
                  </a:cubicBezTo>
                  <a:lnTo>
                    <a:pt x="349" y="1"/>
                  </a:ln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58"/>
          <p:cNvSpPr txBox="1"/>
          <p:nvPr>
            <p:ph type="title"/>
          </p:nvPr>
        </p:nvSpPr>
        <p:spPr>
          <a:xfrm>
            <a:off x="1396375" y="1266075"/>
            <a:ext cx="5336700" cy="25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Why your capstone project is built in the first place? </a:t>
            </a:r>
            <a:endParaRPr sz="4000"/>
          </a:p>
        </p:txBody>
      </p:sp>
      <p:sp>
        <p:nvSpPr>
          <p:cNvPr id="1277" name="Google Shape;1277;p58"/>
          <p:cNvSpPr txBox="1"/>
          <p:nvPr>
            <p:ph idx="1" type="subTitle"/>
          </p:nvPr>
        </p:nvSpPr>
        <p:spPr>
          <a:xfrm>
            <a:off x="1903525" y="3919151"/>
            <a:ext cx="43224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We want to detect skin cancer as it is one of the most common type of cancer and help prevent it from getting worse</a:t>
            </a:r>
            <a:endParaRPr/>
          </a:p>
        </p:txBody>
      </p:sp>
      <p:grpSp>
        <p:nvGrpSpPr>
          <p:cNvPr id="1278" name="Google Shape;1278;p58"/>
          <p:cNvGrpSpPr/>
          <p:nvPr/>
        </p:nvGrpSpPr>
        <p:grpSpPr>
          <a:xfrm flipH="1">
            <a:off x="7139740" y="1143796"/>
            <a:ext cx="1733013" cy="3316169"/>
            <a:chOff x="3570840" y="1166608"/>
            <a:chExt cx="1733013" cy="3316169"/>
          </a:xfrm>
        </p:grpSpPr>
        <p:sp>
          <p:nvSpPr>
            <p:cNvPr id="1279" name="Google Shape;1279;p58"/>
            <p:cNvSpPr/>
            <p:nvPr/>
          </p:nvSpPr>
          <p:spPr>
            <a:xfrm>
              <a:off x="3742097" y="4025522"/>
              <a:ext cx="323862" cy="454281"/>
            </a:xfrm>
            <a:custGeom>
              <a:rect b="b" l="l" r="r" t="t"/>
              <a:pathLst>
                <a:path extrusionOk="0" h="3664" w="2612">
                  <a:moveTo>
                    <a:pt x="1125" y="1"/>
                  </a:moveTo>
                  <a:lnTo>
                    <a:pt x="1" y="932"/>
                  </a:lnTo>
                  <a:lnTo>
                    <a:pt x="2237" y="3663"/>
                  </a:lnTo>
                  <a:lnTo>
                    <a:pt x="2346" y="3566"/>
                  </a:lnTo>
                  <a:cubicBezTo>
                    <a:pt x="2563" y="3349"/>
                    <a:pt x="2612" y="3010"/>
                    <a:pt x="2479" y="2745"/>
                  </a:cubicBezTo>
                  <a:lnTo>
                    <a:pt x="2152" y="2152"/>
                  </a:lnTo>
                  <a:lnTo>
                    <a:pt x="2056" y="1137"/>
                  </a:lnTo>
                  <a:lnTo>
                    <a:pt x="1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3737633" y="4115534"/>
              <a:ext cx="311835" cy="367244"/>
            </a:xfrm>
            <a:custGeom>
              <a:rect b="b" l="l" r="r" t="t"/>
              <a:pathLst>
                <a:path extrusionOk="0" h="2962" w="2515">
                  <a:moveTo>
                    <a:pt x="255" y="0"/>
                  </a:moveTo>
                  <a:lnTo>
                    <a:pt x="1" y="206"/>
                  </a:lnTo>
                  <a:lnTo>
                    <a:pt x="2273" y="2961"/>
                  </a:lnTo>
                  <a:lnTo>
                    <a:pt x="2515" y="2768"/>
                  </a:ln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4837650" y="4265307"/>
              <a:ext cx="464715" cy="213006"/>
            </a:xfrm>
            <a:custGeom>
              <a:rect b="b" l="l" r="r" t="t"/>
              <a:pathLst>
                <a:path extrusionOk="0" h="1718" w="3748">
                  <a:moveTo>
                    <a:pt x="1451" y="1"/>
                  </a:moveTo>
                  <a:lnTo>
                    <a:pt x="0" y="279"/>
                  </a:lnTo>
                  <a:lnTo>
                    <a:pt x="254" y="1717"/>
                  </a:lnTo>
                  <a:lnTo>
                    <a:pt x="3747" y="1064"/>
                  </a:lnTo>
                  <a:lnTo>
                    <a:pt x="3711" y="931"/>
                  </a:lnTo>
                  <a:cubicBezTo>
                    <a:pt x="3626" y="629"/>
                    <a:pt x="3361" y="424"/>
                    <a:pt x="3046" y="424"/>
                  </a:cubicBezTo>
                  <a:lnTo>
                    <a:pt x="2382" y="4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4861580" y="4361271"/>
              <a:ext cx="442272" cy="118530"/>
            </a:xfrm>
            <a:custGeom>
              <a:rect b="b" l="l" r="r" t="t"/>
              <a:pathLst>
                <a:path extrusionOk="0" h="956" w="3567">
                  <a:moveTo>
                    <a:pt x="3518" y="0"/>
                  </a:moveTo>
                  <a:lnTo>
                    <a:pt x="1" y="653"/>
                  </a:lnTo>
                  <a:lnTo>
                    <a:pt x="61" y="955"/>
                  </a:lnTo>
                  <a:lnTo>
                    <a:pt x="3566" y="315"/>
                  </a:lnTo>
                  <a:lnTo>
                    <a:pt x="3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4797231" y="4072016"/>
              <a:ext cx="220330" cy="227884"/>
            </a:xfrm>
            <a:custGeom>
              <a:rect b="b" l="l" r="r" t="t"/>
              <a:pathLst>
                <a:path extrusionOk="0" h="1838" w="1777">
                  <a:moveTo>
                    <a:pt x="1390" y="1"/>
                  </a:moveTo>
                  <a:lnTo>
                    <a:pt x="0" y="266"/>
                  </a:lnTo>
                  <a:lnTo>
                    <a:pt x="326" y="1838"/>
                  </a:lnTo>
                  <a:lnTo>
                    <a:pt x="1777" y="1560"/>
                  </a:lnTo>
                  <a:lnTo>
                    <a:pt x="13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8"/>
            <p:cNvSpPr/>
            <p:nvPr/>
          </p:nvSpPr>
          <p:spPr>
            <a:xfrm>
              <a:off x="3881583" y="3896702"/>
              <a:ext cx="262363" cy="269915"/>
            </a:xfrm>
            <a:custGeom>
              <a:rect b="b" l="l" r="r" t="t"/>
              <a:pathLst>
                <a:path extrusionOk="0" h="2177" w="2116">
                  <a:moveTo>
                    <a:pt x="1209" y="0"/>
                  </a:moveTo>
                  <a:lnTo>
                    <a:pt x="0" y="1040"/>
                  </a:lnTo>
                  <a:lnTo>
                    <a:pt x="931" y="2176"/>
                  </a:lnTo>
                  <a:lnTo>
                    <a:pt x="2115" y="1088"/>
                  </a:lnTo>
                  <a:lnTo>
                    <a:pt x="12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8"/>
            <p:cNvSpPr/>
            <p:nvPr/>
          </p:nvSpPr>
          <p:spPr>
            <a:xfrm>
              <a:off x="3937005" y="2997569"/>
              <a:ext cx="707487" cy="1134587"/>
            </a:xfrm>
            <a:custGeom>
              <a:rect b="b" l="l" r="r" t="t"/>
              <a:pathLst>
                <a:path extrusionOk="0" h="9151" w="5706">
                  <a:moveTo>
                    <a:pt x="4001" y="0"/>
                  </a:moveTo>
                  <a:lnTo>
                    <a:pt x="3022" y="568"/>
                  </a:lnTo>
                  <a:lnTo>
                    <a:pt x="3445" y="4086"/>
                  </a:lnTo>
                  <a:lnTo>
                    <a:pt x="0" y="7530"/>
                  </a:lnTo>
                  <a:lnTo>
                    <a:pt x="1427" y="9150"/>
                  </a:lnTo>
                  <a:lnTo>
                    <a:pt x="5705" y="5464"/>
                  </a:lnTo>
                  <a:lnTo>
                    <a:pt x="40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4269664" y="2870113"/>
              <a:ext cx="785477" cy="1363835"/>
            </a:xfrm>
            <a:custGeom>
              <a:rect b="b" l="l" r="r" t="t"/>
              <a:pathLst>
                <a:path extrusionOk="0" h="11000" w="6335">
                  <a:moveTo>
                    <a:pt x="1" y="1"/>
                  </a:moveTo>
                  <a:cubicBezTo>
                    <a:pt x="182" y="1270"/>
                    <a:pt x="2212" y="4969"/>
                    <a:pt x="2212" y="4969"/>
                  </a:cubicBezTo>
                  <a:lnTo>
                    <a:pt x="3989" y="11000"/>
                  </a:lnTo>
                  <a:lnTo>
                    <a:pt x="6334" y="10553"/>
                  </a:lnTo>
                  <a:lnTo>
                    <a:pt x="3602" y="218"/>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58"/>
            <p:cNvGrpSpPr/>
            <p:nvPr/>
          </p:nvGrpSpPr>
          <p:grpSpPr>
            <a:xfrm>
              <a:off x="3570840" y="1166608"/>
              <a:ext cx="1727695" cy="1968456"/>
              <a:chOff x="3552575" y="1381425"/>
              <a:chExt cx="1636850" cy="1864952"/>
            </a:xfrm>
          </p:grpSpPr>
          <p:sp>
            <p:nvSpPr>
              <p:cNvPr id="1288" name="Google Shape;1288;p58"/>
              <p:cNvSpPr/>
              <p:nvPr/>
            </p:nvSpPr>
            <p:spPr>
              <a:xfrm>
                <a:off x="4927511" y="1866260"/>
                <a:ext cx="259561" cy="194702"/>
              </a:xfrm>
              <a:custGeom>
                <a:rect b="b" l="l" r="r" t="t"/>
                <a:pathLst>
                  <a:path extrusionOk="0" h="1573" w="2097">
                    <a:moveTo>
                      <a:pt x="1045" y="0"/>
                    </a:moveTo>
                    <a:cubicBezTo>
                      <a:pt x="852" y="0"/>
                      <a:pt x="659" y="73"/>
                      <a:pt x="508" y="218"/>
                    </a:cubicBezTo>
                    <a:cubicBezTo>
                      <a:pt x="0" y="702"/>
                      <a:pt x="327" y="1560"/>
                      <a:pt x="1028" y="1572"/>
                    </a:cubicBezTo>
                    <a:cubicBezTo>
                      <a:pt x="1038" y="1572"/>
                      <a:pt x="1048" y="1572"/>
                      <a:pt x="1057" y="1572"/>
                    </a:cubicBezTo>
                    <a:cubicBezTo>
                      <a:pt x="1739" y="1572"/>
                      <a:pt x="2097" y="755"/>
                      <a:pt x="1620" y="254"/>
                    </a:cubicBezTo>
                    <a:cubicBezTo>
                      <a:pt x="1463" y="85"/>
                      <a:pt x="1254" y="0"/>
                      <a:pt x="1045"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4993361" y="1685174"/>
                <a:ext cx="196064" cy="288030"/>
              </a:xfrm>
              <a:custGeom>
                <a:rect b="b" l="l" r="r" t="t"/>
                <a:pathLst>
                  <a:path extrusionOk="0" h="2327" w="1584">
                    <a:moveTo>
                      <a:pt x="1404" y="0"/>
                    </a:moveTo>
                    <a:cubicBezTo>
                      <a:pt x="1353" y="0"/>
                      <a:pt x="1305" y="27"/>
                      <a:pt x="1281" y="74"/>
                    </a:cubicBezTo>
                    <a:lnTo>
                      <a:pt x="49" y="2104"/>
                    </a:lnTo>
                    <a:cubicBezTo>
                      <a:pt x="0" y="2165"/>
                      <a:pt x="24" y="2261"/>
                      <a:pt x="97" y="2310"/>
                    </a:cubicBezTo>
                    <a:cubicBezTo>
                      <a:pt x="120" y="2321"/>
                      <a:pt x="145" y="2327"/>
                      <a:pt x="169" y="2327"/>
                    </a:cubicBezTo>
                    <a:cubicBezTo>
                      <a:pt x="220" y="2327"/>
                      <a:pt x="270" y="2302"/>
                      <a:pt x="302" y="2261"/>
                    </a:cubicBezTo>
                    <a:lnTo>
                      <a:pt x="1535" y="231"/>
                    </a:lnTo>
                    <a:cubicBezTo>
                      <a:pt x="1584" y="158"/>
                      <a:pt x="1559" y="61"/>
                      <a:pt x="1487" y="25"/>
                    </a:cubicBezTo>
                    <a:cubicBezTo>
                      <a:pt x="1461" y="8"/>
                      <a:pt x="1432" y="0"/>
                      <a:pt x="14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4914019" y="2003901"/>
                <a:ext cx="191608" cy="240995"/>
              </a:xfrm>
              <a:custGeom>
                <a:rect b="b" l="l" r="r" t="t"/>
                <a:pathLst>
                  <a:path extrusionOk="0" h="1947" w="1548">
                    <a:moveTo>
                      <a:pt x="774" y="1"/>
                    </a:moveTo>
                    <a:lnTo>
                      <a:pt x="1" y="1560"/>
                    </a:lnTo>
                    <a:lnTo>
                      <a:pt x="907" y="1947"/>
                    </a:lnTo>
                    <a:lnTo>
                      <a:pt x="1548" y="363"/>
                    </a:lnTo>
                    <a:lnTo>
                      <a:pt x="774" y="1"/>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4505549" y="1972461"/>
                <a:ext cx="615050" cy="648347"/>
              </a:xfrm>
              <a:custGeom>
                <a:rect b="b" l="l" r="r" t="t"/>
                <a:pathLst>
                  <a:path extrusionOk="0" h="5238" w="4969">
                    <a:moveTo>
                      <a:pt x="1" y="1"/>
                    </a:moveTo>
                    <a:lnTo>
                      <a:pt x="1185" y="4328"/>
                    </a:lnTo>
                    <a:lnTo>
                      <a:pt x="1935" y="4981"/>
                    </a:lnTo>
                    <a:cubicBezTo>
                      <a:pt x="2128" y="5155"/>
                      <a:pt x="2365" y="5237"/>
                      <a:pt x="2599" y="5237"/>
                    </a:cubicBezTo>
                    <a:cubicBezTo>
                      <a:pt x="2981" y="5237"/>
                      <a:pt x="3358" y="5019"/>
                      <a:pt x="3530" y="4630"/>
                    </a:cubicBezTo>
                    <a:lnTo>
                      <a:pt x="4969" y="1415"/>
                    </a:lnTo>
                    <a:lnTo>
                      <a:pt x="3409" y="919"/>
                    </a:lnTo>
                    <a:lnTo>
                      <a:pt x="2479" y="3010"/>
                    </a:lnTo>
                    <a:lnTo>
                      <a:pt x="1778" y="1910"/>
                    </a:lnTo>
                    <a:cubicBezTo>
                      <a:pt x="775" y="255"/>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4444278" y="1955999"/>
                <a:ext cx="291867" cy="1210544"/>
              </a:xfrm>
              <a:custGeom>
                <a:rect b="b" l="l" r="r" t="t"/>
                <a:pathLst>
                  <a:path extrusionOk="0" h="9780" w="2358">
                    <a:moveTo>
                      <a:pt x="49" y="1"/>
                    </a:moveTo>
                    <a:lnTo>
                      <a:pt x="0" y="1161"/>
                    </a:lnTo>
                    <a:lnTo>
                      <a:pt x="907" y="9779"/>
                    </a:lnTo>
                    <a:lnTo>
                      <a:pt x="2357" y="9441"/>
                    </a:lnTo>
                    <a:cubicBezTo>
                      <a:pt x="2357" y="9441"/>
                      <a:pt x="1825" y="4533"/>
                      <a:pt x="1572" y="2261"/>
                    </a:cubicBezTo>
                    <a:cubicBezTo>
                      <a:pt x="1330" y="1"/>
                      <a:pt x="49" y="1"/>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4227300" y="1940525"/>
                <a:ext cx="369723" cy="1110403"/>
              </a:xfrm>
              <a:custGeom>
                <a:rect b="b" l="l" r="r" t="t"/>
                <a:pathLst>
                  <a:path extrusionOk="0" h="8200" w="2987">
                    <a:moveTo>
                      <a:pt x="955" y="1"/>
                    </a:moveTo>
                    <a:cubicBezTo>
                      <a:pt x="367" y="1"/>
                      <a:pt x="37" y="162"/>
                      <a:pt x="37" y="162"/>
                    </a:cubicBezTo>
                    <a:lnTo>
                      <a:pt x="1" y="8188"/>
                    </a:lnTo>
                    <a:lnTo>
                      <a:pt x="2986" y="8200"/>
                    </a:lnTo>
                    <a:cubicBezTo>
                      <a:pt x="2986" y="8200"/>
                      <a:pt x="2757" y="2664"/>
                      <a:pt x="2696" y="1927"/>
                    </a:cubicBezTo>
                    <a:cubicBezTo>
                      <a:pt x="2636" y="1201"/>
                      <a:pt x="2261" y="138"/>
                      <a:pt x="1391" y="29"/>
                    </a:cubicBezTo>
                    <a:cubicBezTo>
                      <a:pt x="1233" y="9"/>
                      <a:pt x="1088"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4076160" y="1943993"/>
                <a:ext cx="390642" cy="1280107"/>
              </a:xfrm>
              <a:custGeom>
                <a:rect b="b" l="l" r="r" t="t"/>
                <a:pathLst>
                  <a:path extrusionOk="0" h="10342" w="3156">
                    <a:moveTo>
                      <a:pt x="1744" y="1"/>
                    </a:moveTo>
                    <a:cubicBezTo>
                      <a:pt x="1660" y="1"/>
                      <a:pt x="1033" y="32"/>
                      <a:pt x="146" y="920"/>
                    </a:cubicBezTo>
                    <a:cubicBezTo>
                      <a:pt x="86" y="992"/>
                      <a:pt x="49" y="1077"/>
                      <a:pt x="49" y="1173"/>
                    </a:cubicBezTo>
                    <a:lnTo>
                      <a:pt x="1" y="10323"/>
                    </a:lnTo>
                    <a:cubicBezTo>
                      <a:pt x="179" y="10335"/>
                      <a:pt x="358" y="10341"/>
                      <a:pt x="536" y="10341"/>
                    </a:cubicBezTo>
                    <a:cubicBezTo>
                      <a:pt x="1432" y="10341"/>
                      <a:pt x="2319" y="10189"/>
                      <a:pt x="3156" y="9876"/>
                    </a:cubicBezTo>
                    <a:lnTo>
                      <a:pt x="1754" y="1"/>
                    </a:lnTo>
                    <a:cubicBezTo>
                      <a:pt x="1754" y="1"/>
                      <a:pt x="1750"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3552575" y="3050932"/>
                <a:ext cx="257333" cy="195445"/>
              </a:xfrm>
              <a:custGeom>
                <a:rect b="b" l="l" r="r" t="t"/>
                <a:pathLst>
                  <a:path extrusionOk="0" h="1579" w="2079">
                    <a:moveTo>
                      <a:pt x="1038" y="0"/>
                    </a:moveTo>
                    <a:cubicBezTo>
                      <a:pt x="1019" y="0"/>
                      <a:pt x="999" y="1"/>
                      <a:pt x="980" y="2"/>
                    </a:cubicBezTo>
                    <a:cubicBezTo>
                      <a:pt x="291" y="63"/>
                      <a:pt x="1" y="933"/>
                      <a:pt x="532" y="1392"/>
                    </a:cubicBezTo>
                    <a:cubicBezTo>
                      <a:pt x="679" y="1517"/>
                      <a:pt x="860" y="1579"/>
                      <a:pt x="1042" y="1579"/>
                    </a:cubicBezTo>
                    <a:cubicBezTo>
                      <a:pt x="1263" y="1579"/>
                      <a:pt x="1485" y="1487"/>
                      <a:pt x="1644" y="1308"/>
                    </a:cubicBezTo>
                    <a:cubicBezTo>
                      <a:pt x="2079" y="791"/>
                      <a:pt x="1703" y="0"/>
                      <a:pt x="1038"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3625852" y="2867123"/>
                <a:ext cx="193217" cy="223047"/>
              </a:xfrm>
              <a:custGeom>
                <a:rect b="b" l="l" r="r" t="t"/>
                <a:pathLst>
                  <a:path extrusionOk="0" h="1802" w="1561">
                    <a:moveTo>
                      <a:pt x="472" y="1"/>
                    </a:moveTo>
                    <a:lnTo>
                      <a:pt x="1" y="1632"/>
                    </a:lnTo>
                    <a:lnTo>
                      <a:pt x="847" y="1802"/>
                    </a:lnTo>
                    <a:lnTo>
                      <a:pt x="1560" y="134"/>
                    </a:lnTo>
                    <a:lnTo>
                      <a:pt x="472" y="1"/>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3591442" y="1978526"/>
                <a:ext cx="730287" cy="1044311"/>
              </a:xfrm>
              <a:custGeom>
                <a:rect b="b" l="l" r="r" t="t"/>
                <a:pathLst>
                  <a:path extrusionOk="0" h="8437" w="5900">
                    <a:moveTo>
                      <a:pt x="4872" y="0"/>
                    </a:moveTo>
                    <a:cubicBezTo>
                      <a:pt x="4872" y="0"/>
                      <a:pt x="1451" y="2006"/>
                      <a:pt x="1" y="8159"/>
                    </a:cubicBezTo>
                    <a:lnTo>
                      <a:pt x="2044" y="8437"/>
                    </a:lnTo>
                    <a:cubicBezTo>
                      <a:pt x="2044" y="8437"/>
                      <a:pt x="3107" y="4267"/>
                      <a:pt x="5174" y="2562"/>
                    </a:cubicBezTo>
                    <a:cubicBezTo>
                      <a:pt x="5174" y="2562"/>
                      <a:pt x="5899" y="1100"/>
                      <a:pt x="48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4079254" y="2295644"/>
                <a:ext cx="152618" cy="178116"/>
              </a:xfrm>
              <a:custGeom>
                <a:rect b="b" l="l" r="r" t="t"/>
                <a:pathLst>
                  <a:path extrusionOk="0" fill="none" h="1439" w="1233">
                    <a:moveTo>
                      <a:pt x="0" y="1439"/>
                    </a:moveTo>
                    <a:cubicBezTo>
                      <a:pt x="0" y="1439"/>
                      <a:pt x="665" y="327"/>
                      <a:pt x="1233" y="0"/>
                    </a:cubicBezTo>
                  </a:path>
                </a:pathLst>
              </a:custGeom>
              <a:noFill/>
              <a:ln cap="flat" cmpd="sng" w="2725">
                <a:solidFill>
                  <a:srgbClr val="4A24B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4302180" y="1722679"/>
                <a:ext cx="158683" cy="299294"/>
              </a:xfrm>
              <a:custGeom>
                <a:rect b="b" l="l" r="r" t="t"/>
                <a:pathLst>
                  <a:path extrusionOk="0" h="2418" w="1282">
                    <a:moveTo>
                      <a:pt x="0" y="0"/>
                    </a:moveTo>
                    <a:lnTo>
                      <a:pt x="0" y="1777"/>
                    </a:lnTo>
                    <a:cubicBezTo>
                      <a:pt x="0" y="2127"/>
                      <a:pt x="278" y="2418"/>
                      <a:pt x="629" y="2418"/>
                    </a:cubicBezTo>
                    <a:cubicBezTo>
                      <a:pt x="991" y="2418"/>
                      <a:pt x="1269" y="2140"/>
                      <a:pt x="1281" y="1777"/>
                    </a:cubicBezTo>
                    <a:lnTo>
                      <a:pt x="1281" y="0"/>
                    </a:ln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4296115" y="1734561"/>
                <a:ext cx="163263" cy="205223"/>
              </a:xfrm>
              <a:custGeom>
                <a:rect b="b" l="l" r="r" t="t"/>
                <a:pathLst>
                  <a:path extrusionOk="0" h="1658" w="1319">
                    <a:moveTo>
                      <a:pt x="1" y="1"/>
                    </a:moveTo>
                    <a:cubicBezTo>
                      <a:pt x="1" y="1"/>
                      <a:pt x="144" y="1657"/>
                      <a:pt x="1293" y="1657"/>
                    </a:cubicBezTo>
                    <a:cubicBezTo>
                      <a:pt x="1302" y="1657"/>
                      <a:pt x="1310" y="1657"/>
                      <a:pt x="1318" y="1657"/>
                    </a:cubicBezTo>
                    <a:lnTo>
                      <a:pt x="1318" y="738"/>
                    </a:lnTo>
                    <a:lnTo>
                      <a:pt x="1" y="1"/>
                    </a:lnTo>
                    <a:close/>
                  </a:path>
                </a:pathLst>
              </a:custGeom>
              <a:solidFill>
                <a:srgbClr val="B16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4546024" y="1489235"/>
                <a:ext cx="151132" cy="179725"/>
              </a:xfrm>
              <a:custGeom>
                <a:rect b="b" l="l" r="r" t="t"/>
                <a:pathLst>
                  <a:path extrusionOk="0" h="1452" w="1221">
                    <a:moveTo>
                      <a:pt x="0" y="1"/>
                    </a:moveTo>
                    <a:lnTo>
                      <a:pt x="0" y="690"/>
                    </a:lnTo>
                    <a:lnTo>
                      <a:pt x="218" y="1451"/>
                    </a:lnTo>
                    <a:cubicBezTo>
                      <a:pt x="1221" y="206"/>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4278167" y="1516219"/>
                <a:ext cx="308330" cy="371085"/>
              </a:xfrm>
              <a:custGeom>
                <a:rect b="b" l="l" r="r" t="t"/>
                <a:pathLst>
                  <a:path extrusionOk="0" h="2998" w="2491">
                    <a:moveTo>
                      <a:pt x="545" y="0"/>
                    </a:moveTo>
                    <a:cubicBezTo>
                      <a:pt x="242" y="0"/>
                      <a:pt x="1" y="242"/>
                      <a:pt x="1" y="544"/>
                    </a:cubicBezTo>
                    <a:lnTo>
                      <a:pt x="1" y="1717"/>
                    </a:lnTo>
                    <a:cubicBezTo>
                      <a:pt x="1" y="2393"/>
                      <a:pt x="665" y="2998"/>
                      <a:pt x="1246" y="2998"/>
                    </a:cubicBezTo>
                    <a:cubicBezTo>
                      <a:pt x="1935" y="2998"/>
                      <a:pt x="2491" y="2587"/>
                      <a:pt x="2491" y="1910"/>
                    </a:cubicBezTo>
                    <a:lnTo>
                      <a:pt x="2491" y="544"/>
                    </a:lnTo>
                    <a:cubicBezTo>
                      <a:pt x="2491" y="242"/>
                      <a:pt x="2249" y="0"/>
                      <a:pt x="1947"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4197463" y="1515476"/>
                <a:ext cx="179601" cy="154969"/>
              </a:xfrm>
              <a:custGeom>
                <a:rect b="b" l="l" r="r" t="t"/>
                <a:pathLst>
                  <a:path extrusionOk="0" h="1252" w="1451">
                    <a:moveTo>
                      <a:pt x="432" y="1"/>
                    </a:moveTo>
                    <a:cubicBezTo>
                      <a:pt x="313" y="1"/>
                      <a:pt x="207" y="59"/>
                      <a:pt x="145" y="151"/>
                    </a:cubicBezTo>
                    <a:cubicBezTo>
                      <a:pt x="0" y="357"/>
                      <a:pt x="363" y="1251"/>
                      <a:pt x="363" y="1251"/>
                    </a:cubicBezTo>
                    <a:lnTo>
                      <a:pt x="858" y="1251"/>
                    </a:lnTo>
                    <a:cubicBezTo>
                      <a:pt x="1293" y="1009"/>
                      <a:pt x="1450" y="441"/>
                      <a:pt x="1197" y="6"/>
                    </a:cubicBezTo>
                    <a:lnTo>
                      <a:pt x="496" y="6"/>
                    </a:lnTo>
                    <a:cubicBezTo>
                      <a:pt x="474" y="3"/>
                      <a:pt x="453"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4209346" y="1634426"/>
                <a:ext cx="110905" cy="110781"/>
              </a:xfrm>
              <a:custGeom>
                <a:rect b="b" l="l" r="r" t="t"/>
                <a:pathLst>
                  <a:path extrusionOk="0" h="895" w="896">
                    <a:moveTo>
                      <a:pt x="448" y="0"/>
                    </a:moveTo>
                    <a:cubicBezTo>
                      <a:pt x="206" y="0"/>
                      <a:pt x="1" y="206"/>
                      <a:pt x="1" y="447"/>
                    </a:cubicBezTo>
                    <a:cubicBezTo>
                      <a:pt x="1" y="689"/>
                      <a:pt x="206" y="895"/>
                      <a:pt x="448" y="895"/>
                    </a:cubicBezTo>
                    <a:cubicBezTo>
                      <a:pt x="702" y="895"/>
                      <a:pt x="895" y="689"/>
                      <a:pt x="895" y="447"/>
                    </a:cubicBezTo>
                    <a:cubicBezTo>
                      <a:pt x="895" y="206"/>
                      <a:pt x="702" y="0"/>
                      <a:pt x="448" y="0"/>
                    </a:cubicBezTo>
                    <a:close/>
                  </a:path>
                </a:pathLst>
              </a:custGeom>
              <a:solidFill>
                <a:srgbClr val="C88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4168994" y="1381425"/>
                <a:ext cx="458719" cy="190246"/>
              </a:xfrm>
              <a:custGeom>
                <a:rect b="b" l="l" r="r" t="t"/>
                <a:pathLst>
                  <a:path extrusionOk="0" h="1537" w="3706">
                    <a:moveTo>
                      <a:pt x="1257" y="1"/>
                    </a:moveTo>
                    <a:cubicBezTo>
                      <a:pt x="929" y="1"/>
                      <a:pt x="639" y="239"/>
                      <a:pt x="568" y="569"/>
                    </a:cubicBezTo>
                    <a:cubicBezTo>
                      <a:pt x="0" y="654"/>
                      <a:pt x="37" y="1488"/>
                      <a:pt x="617" y="1536"/>
                    </a:cubicBezTo>
                    <a:cubicBezTo>
                      <a:pt x="798" y="1524"/>
                      <a:pt x="955" y="1416"/>
                      <a:pt x="1028" y="1246"/>
                    </a:cubicBezTo>
                    <a:cubicBezTo>
                      <a:pt x="1112" y="1283"/>
                      <a:pt x="1197" y="1295"/>
                      <a:pt x="1282" y="1295"/>
                    </a:cubicBezTo>
                    <a:cubicBezTo>
                      <a:pt x="1366" y="1295"/>
                      <a:pt x="1463" y="1283"/>
                      <a:pt x="1547" y="1246"/>
                    </a:cubicBezTo>
                    <a:cubicBezTo>
                      <a:pt x="1720" y="1262"/>
                      <a:pt x="1993" y="1278"/>
                      <a:pt x="2286" y="1278"/>
                    </a:cubicBezTo>
                    <a:cubicBezTo>
                      <a:pt x="2916" y="1278"/>
                      <a:pt x="3642" y="1202"/>
                      <a:pt x="3675" y="872"/>
                    </a:cubicBezTo>
                    <a:cubicBezTo>
                      <a:pt x="3705" y="424"/>
                      <a:pt x="3342" y="71"/>
                      <a:pt x="2931" y="71"/>
                    </a:cubicBezTo>
                    <a:cubicBezTo>
                      <a:pt x="2853" y="71"/>
                      <a:pt x="2774" y="83"/>
                      <a:pt x="2696" y="110"/>
                    </a:cubicBezTo>
                    <a:cubicBezTo>
                      <a:pt x="2519" y="151"/>
                      <a:pt x="2339" y="171"/>
                      <a:pt x="2159" y="171"/>
                    </a:cubicBezTo>
                    <a:cubicBezTo>
                      <a:pt x="1859" y="171"/>
                      <a:pt x="1561" y="115"/>
                      <a:pt x="1282" y="1"/>
                    </a:cubicBezTo>
                    <a:cubicBezTo>
                      <a:pt x="1273" y="1"/>
                      <a:pt x="1265" y="1"/>
                      <a:pt x="12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4258734" y="1516219"/>
                <a:ext cx="332219" cy="377150"/>
              </a:xfrm>
              <a:custGeom>
                <a:rect b="b" l="l" r="r" t="t"/>
                <a:pathLst>
                  <a:path extrusionOk="0" h="3047" w="2684">
                    <a:moveTo>
                      <a:pt x="1" y="0"/>
                    </a:moveTo>
                    <a:lnTo>
                      <a:pt x="115" y="139"/>
                    </a:lnTo>
                    <a:lnTo>
                      <a:pt x="115" y="139"/>
                    </a:lnTo>
                    <a:cubicBezTo>
                      <a:pt x="51" y="45"/>
                      <a:pt x="1" y="0"/>
                      <a:pt x="1" y="0"/>
                    </a:cubicBezTo>
                    <a:close/>
                    <a:moveTo>
                      <a:pt x="115" y="139"/>
                    </a:moveTo>
                    <a:cubicBezTo>
                      <a:pt x="266" y="359"/>
                      <a:pt x="495" y="848"/>
                      <a:pt x="351" y="1668"/>
                    </a:cubicBezTo>
                    <a:cubicBezTo>
                      <a:pt x="158" y="2841"/>
                      <a:pt x="895" y="3046"/>
                      <a:pt x="1632" y="3046"/>
                    </a:cubicBezTo>
                    <a:cubicBezTo>
                      <a:pt x="2575" y="3046"/>
                      <a:pt x="2684" y="2079"/>
                      <a:pt x="2684" y="2079"/>
                    </a:cubicBezTo>
                    <a:cubicBezTo>
                      <a:pt x="2684" y="2079"/>
                      <a:pt x="2606" y="1815"/>
                      <a:pt x="2052" y="1815"/>
                    </a:cubicBezTo>
                    <a:cubicBezTo>
                      <a:pt x="1991" y="1815"/>
                      <a:pt x="1924" y="1818"/>
                      <a:pt x="1850" y="1825"/>
                    </a:cubicBezTo>
                    <a:cubicBezTo>
                      <a:pt x="1344" y="1884"/>
                      <a:pt x="1091" y="2049"/>
                      <a:pt x="919" y="2049"/>
                    </a:cubicBezTo>
                    <a:cubicBezTo>
                      <a:pt x="844" y="2049"/>
                      <a:pt x="784" y="2018"/>
                      <a:pt x="726" y="1934"/>
                    </a:cubicBezTo>
                    <a:cubicBezTo>
                      <a:pt x="544" y="1668"/>
                      <a:pt x="629" y="762"/>
                      <a:pt x="629" y="762"/>
                    </a:cubicBezTo>
                    <a:lnTo>
                      <a:pt x="115" y="13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59"/>
          <p:cNvSpPr txBox="1"/>
          <p:nvPr>
            <p:ph type="title"/>
          </p:nvPr>
        </p:nvSpPr>
        <p:spPr>
          <a:xfrm>
            <a:off x="472150" y="272450"/>
            <a:ext cx="6298200" cy="19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What are the advantages of your capstone project?</a:t>
            </a:r>
            <a:endParaRPr sz="4000"/>
          </a:p>
        </p:txBody>
      </p:sp>
      <p:sp>
        <p:nvSpPr>
          <p:cNvPr id="1312" name="Google Shape;1312;p59"/>
          <p:cNvSpPr txBox="1"/>
          <p:nvPr>
            <p:ph idx="1" type="subTitle"/>
          </p:nvPr>
        </p:nvSpPr>
        <p:spPr>
          <a:xfrm>
            <a:off x="669400" y="2367943"/>
            <a:ext cx="5903700" cy="107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could use this application to help the public to detect an early sign of skin cancer</a:t>
            </a:r>
            <a:endParaRPr/>
          </a:p>
          <a:p>
            <a:pPr indent="-317500" lvl="0" marL="457200" rtl="0" algn="l">
              <a:spcBef>
                <a:spcPts val="0"/>
              </a:spcBef>
              <a:spcAft>
                <a:spcPts val="0"/>
              </a:spcAft>
              <a:buSzPts val="1400"/>
              <a:buChar char="●"/>
            </a:pPr>
            <a:r>
              <a:rPr lang="en"/>
              <a:t>General Practitioners could also use it as a base to send a patient to a specialist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313" name="Google Shape;1313;p59"/>
          <p:cNvGrpSpPr/>
          <p:nvPr/>
        </p:nvGrpSpPr>
        <p:grpSpPr>
          <a:xfrm>
            <a:off x="5719942" y="2960640"/>
            <a:ext cx="3611339" cy="2708386"/>
            <a:chOff x="6596575" y="1370725"/>
            <a:chExt cx="1792851" cy="1344579"/>
          </a:xfrm>
        </p:grpSpPr>
        <p:sp>
          <p:nvSpPr>
            <p:cNvPr id="1314" name="Google Shape;1314;p59"/>
            <p:cNvSpPr/>
            <p:nvPr/>
          </p:nvSpPr>
          <p:spPr>
            <a:xfrm>
              <a:off x="7861988" y="1380295"/>
              <a:ext cx="375840" cy="479153"/>
            </a:xfrm>
            <a:custGeom>
              <a:rect b="b" l="l" r="r" t="t"/>
              <a:pathLst>
                <a:path extrusionOk="0" h="4406" w="3456">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9"/>
            <p:cNvSpPr/>
            <p:nvPr/>
          </p:nvSpPr>
          <p:spPr>
            <a:xfrm>
              <a:off x="7808483" y="1428471"/>
              <a:ext cx="106031" cy="105488"/>
            </a:xfrm>
            <a:custGeom>
              <a:rect b="b" l="l" r="r" t="t"/>
              <a:pathLst>
                <a:path extrusionOk="0" h="970" w="975">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9"/>
            <p:cNvSpPr/>
            <p:nvPr/>
          </p:nvSpPr>
          <p:spPr>
            <a:xfrm>
              <a:off x="7595551" y="1637487"/>
              <a:ext cx="158340" cy="325598"/>
            </a:xfrm>
            <a:custGeom>
              <a:rect b="b" l="l" r="r" t="t"/>
              <a:pathLst>
                <a:path extrusionOk="0" h="2994" w="1456">
                  <a:moveTo>
                    <a:pt x="1323" y="1"/>
                  </a:moveTo>
                  <a:lnTo>
                    <a:pt x="0" y="944"/>
                  </a:lnTo>
                  <a:lnTo>
                    <a:pt x="31" y="2881"/>
                  </a:lnTo>
                  <a:lnTo>
                    <a:pt x="1456" y="2994"/>
                  </a:lnTo>
                  <a:lnTo>
                    <a:pt x="1323"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9"/>
            <p:cNvSpPr/>
            <p:nvPr/>
          </p:nvSpPr>
          <p:spPr>
            <a:xfrm>
              <a:off x="7595551" y="1731121"/>
              <a:ext cx="111577" cy="119408"/>
            </a:xfrm>
            <a:custGeom>
              <a:rect b="b" l="l" r="r" t="t"/>
              <a:pathLst>
                <a:path extrusionOk="0" h="1098" w="1026">
                  <a:moveTo>
                    <a:pt x="1025" y="1"/>
                  </a:moveTo>
                  <a:lnTo>
                    <a:pt x="0" y="83"/>
                  </a:lnTo>
                  <a:lnTo>
                    <a:pt x="10" y="1098"/>
                  </a:lnTo>
                  <a:lnTo>
                    <a:pt x="10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p:nvPr/>
          </p:nvSpPr>
          <p:spPr>
            <a:xfrm>
              <a:off x="7446129" y="1404655"/>
              <a:ext cx="352241" cy="378341"/>
            </a:xfrm>
            <a:custGeom>
              <a:rect b="b" l="l" r="r" t="t"/>
              <a:pathLst>
                <a:path extrusionOk="0" h="3479" w="3239">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9"/>
            <p:cNvSpPr/>
            <p:nvPr/>
          </p:nvSpPr>
          <p:spPr>
            <a:xfrm>
              <a:off x="7495175" y="1373009"/>
              <a:ext cx="446093" cy="386063"/>
            </a:xfrm>
            <a:custGeom>
              <a:rect b="b" l="l" r="r" t="t"/>
              <a:pathLst>
                <a:path extrusionOk="0" h="3550" w="4102">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9"/>
            <p:cNvSpPr/>
            <p:nvPr/>
          </p:nvSpPr>
          <p:spPr>
            <a:xfrm>
              <a:off x="7683638" y="1591813"/>
              <a:ext cx="143876" cy="123431"/>
            </a:xfrm>
            <a:custGeom>
              <a:rect b="b" l="l" r="r" t="t"/>
              <a:pathLst>
                <a:path extrusionOk="0" h="1135" w="1323">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9"/>
            <p:cNvSpPr/>
            <p:nvPr/>
          </p:nvSpPr>
          <p:spPr>
            <a:xfrm>
              <a:off x="7420464" y="1370725"/>
              <a:ext cx="325706" cy="156383"/>
            </a:xfrm>
            <a:custGeom>
              <a:rect b="b" l="l" r="r" t="t"/>
              <a:pathLst>
                <a:path extrusionOk="0" h="1438" w="2995">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p:nvPr/>
          </p:nvSpPr>
          <p:spPr>
            <a:xfrm>
              <a:off x="6727075" y="1872712"/>
              <a:ext cx="449355" cy="397046"/>
            </a:xfrm>
            <a:custGeom>
              <a:rect b="b" l="l" r="r" t="t"/>
              <a:pathLst>
                <a:path extrusionOk="0" h="3651" w="4132">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9"/>
            <p:cNvSpPr/>
            <p:nvPr/>
          </p:nvSpPr>
          <p:spPr>
            <a:xfrm>
              <a:off x="6596575" y="1810508"/>
              <a:ext cx="205320" cy="180199"/>
            </a:xfrm>
            <a:custGeom>
              <a:rect b="b" l="l" r="r" t="t"/>
              <a:pathLst>
                <a:path extrusionOk="0" h="1657" w="1888">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9"/>
            <p:cNvSpPr/>
            <p:nvPr/>
          </p:nvSpPr>
          <p:spPr>
            <a:xfrm>
              <a:off x="6601034" y="1746346"/>
              <a:ext cx="121691" cy="107554"/>
            </a:xfrm>
            <a:custGeom>
              <a:rect b="b" l="l" r="r" t="t"/>
              <a:pathLst>
                <a:path extrusionOk="0" h="989" w="1119">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9"/>
            <p:cNvSpPr/>
            <p:nvPr/>
          </p:nvSpPr>
          <p:spPr>
            <a:xfrm>
              <a:off x="6978831" y="1979722"/>
              <a:ext cx="468495" cy="289384"/>
            </a:xfrm>
            <a:custGeom>
              <a:rect b="b" l="l" r="r" t="t"/>
              <a:pathLst>
                <a:path extrusionOk="0" h="2661" w="4308">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9"/>
            <p:cNvSpPr/>
            <p:nvPr/>
          </p:nvSpPr>
          <p:spPr>
            <a:xfrm>
              <a:off x="7168490" y="1938941"/>
              <a:ext cx="412598" cy="355286"/>
            </a:xfrm>
            <a:custGeom>
              <a:rect b="b" l="l" r="r" t="t"/>
              <a:pathLst>
                <a:path extrusionOk="0" h="3267" w="3794">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9"/>
            <p:cNvSpPr/>
            <p:nvPr/>
          </p:nvSpPr>
          <p:spPr>
            <a:xfrm>
              <a:off x="7439495" y="1899465"/>
              <a:ext cx="521782" cy="650108"/>
            </a:xfrm>
            <a:custGeom>
              <a:rect b="b" l="l" r="r" t="t"/>
              <a:pathLst>
                <a:path extrusionOk="0" h="5978" w="4798">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9"/>
            <p:cNvSpPr/>
            <p:nvPr/>
          </p:nvSpPr>
          <p:spPr>
            <a:xfrm>
              <a:off x="7455046" y="2097933"/>
              <a:ext cx="1196" cy="140614"/>
            </a:xfrm>
            <a:custGeom>
              <a:rect b="b" l="l" r="r" t="t"/>
              <a:pathLst>
                <a:path extrusionOk="0" fill="none" h="1293" w="11">
                  <a:moveTo>
                    <a:pt x="11" y="1292"/>
                  </a:moveTo>
                  <a:lnTo>
                    <a:pt x="1"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9"/>
            <p:cNvSpPr/>
            <p:nvPr/>
          </p:nvSpPr>
          <p:spPr>
            <a:xfrm>
              <a:off x="7546505" y="1896094"/>
              <a:ext cx="259804" cy="132022"/>
            </a:xfrm>
            <a:custGeom>
              <a:rect b="b" l="l" r="r" t="t"/>
              <a:pathLst>
                <a:path extrusionOk="0" h="1214" w="2389">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9"/>
            <p:cNvSpPr/>
            <p:nvPr/>
          </p:nvSpPr>
          <p:spPr>
            <a:xfrm>
              <a:off x="7871993" y="1952208"/>
              <a:ext cx="481763" cy="464689"/>
            </a:xfrm>
            <a:custGeom>
              <a:rect b="b" l="l" r="r" t="t"/>
              <a:pathLst>
                <a:path extrusionOk="0" h="4273" w="443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
            <p:cNvSpPr/>
            <p:nvPr/>
          </p:nvSpPr>
          <p:spPr>
            <a:xfrm>
              <a:off x="7766071" y="1908382"/>
              <a:ext cx="459469" cy="400309"/>
            </a:xfrm>
            <a:custGeom>
              <a:rect b="b" l="l" r="r" t="t"/>
              <a:pathLst>
                <a:path extrusionOk="0" h="3681" w="4225">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7840782" y="2159267"/>
              <a:ext cx="111577" cy="84825"/>
            </a:xfrm>
            <a:custGeom>
              <a:rect b="b" l="l" r="r" t="t"/>
              <a:pathLst>
                <a:path extrusionOk="0" fill="none" h="780" w="1026">
                  <a:moveTo>
                    <a:pt x="1026" y="779"/>
                  </a:moveTo>
                  <a:lnTo>
                    <a:pt x="1"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7952251" y="2282372"/>
              <a:ext cx="437175" cy="367466"/>
            </a:xfrm>
            <a:custGeom>
              <a:rect b="b" l="l" r="r" t="t"/>
              <a:pathLst>
                <a:path extrusionOk="0" h="3379" w="402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p:nvPr/>
          </p:nvSpPr>
          <p:spPr>
            <a:xfrm>
              <a:off x="7734860" y="2505090"/>
              <a:ext cx="279923" cy="210214"/>
            </a:xfrm>
            <a:custGeom>
              <a:rect b="b" l="l" r="r" t="t"/>
              <a:pathLst>
                <a:path extrusionOk="0" h="1933" w="2574">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